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Proxima Nova"/>
      <p:regular r:id="rId17"/>
      <p:bold r:id="rId18"/>
      <p:italic r:id="rId19"/>
      <p:boldItalic r:id="rId20"/>
    </p:embeddedFont>
    <p:embeddedFont>
      <p:font typeface="Old Standard TT"/>
      <p:regular r:id="rId21"/>
      <p:bold r:id="rId22"/>
      <p:italic r:id="rId23"/>
    </p:embeddedFont>
    <p:embeddedFont>
      <p:font typeface="Merriweath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22" Type="http://schemas.openxmlformats.org/officeDocument/2006/relationships/font" Target="fonts/OldStandardTT-bold.fntdata"/><Relationship Id="rId21" Type="http://schemas.openxmlformats.org/officeDocument/2006/relationships/font" Target="fonts/OldStandardTT-regular.fntdata"/><Relationship Id="rId24" Type="http://schemas.openxmlformats.org/officeDocument/2006/relationships/font" Target="fonts/Merriweather-regular.fntdata"/><Relationship Id="rId23" Type="http://schemas.openxmlformats.org/officeDocument/2006/relationships/font" Target="fonts/OldStandardT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italic.fntdata"/><Relationship Id="rId25" Type="http://schemas.openxmlformats.org/officeDocument/2006/relationships/font" Target="fonts/Merriweather-bold.fntdata"/><Relationship Id="rId27" Type="http://schemas.openxmlformats.org/officeDocument/2006/relationships/font" Target="fonts/Merriweather-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roximaNova-regular.fntdata"/><Relationship Id="rId16" Type="http://schemas.openxmlformats.org/officeDocument/2006/relationships/slide" Target="slides/slide12.xml"/><Relationship Id="rId19" Type="http://schemas.openxmlformats.org/officeDocument/2006/relationships/font" Target="fonts/ProximaNova-italic.fntdata"/><Relationship Id="rId18" Type="http://schemas.openxmlformats.org/officeDocument/2006/relationships/font" Target="fonts/ProximaNov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 name="Shape 5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7" name="Shape 14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 name="Shape 6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 name="Shape 7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 name="Shape 83"/>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 name="Shape 12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100"/>
            <a:ext cx="9144000" cy="17117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1" name="Shape 11"/>
          <p:cNvCxnSpPr/>
          <p:nvPr/>
        </p:nvCxnSpPr>
        <p:spPr>
          <a:xfrm>
            <a:off x="641933" y="3597500"/>
            <a:ext cx="390299" cy="0"/>
          </a:xfrm>
          <a:prstGeom prst="straightConnector1">
            <a:avLst/>
          </a:prstGeom>
          <a:noFill/>
          <a:ln cap="flat" cmpd="sng" w="28575">
            <a:solidFill>
              <a:schemeClr val="accent1"/>
            </a:solidFill>
            <a:prstDash val="solid"/>
            <a:round/>
            <a:headEnd len="med" w="med" type="none"/>
            <a:tailEnd len="med" w="med" type="none"/>
          </a:ln>
        </p:spPr>
      </p:cxnSp>
      <p:sp>
        <p:nvSpPr>
          <p:cNvPr id="12" name="Shape 12"/>
          <p:cNvSpPr txBox="1"/>
          <p:nvPr>
            <p:ph type="ctrTitle"/>
          </p:nvPr>
        </p:nvSpPr>
        <p:spPr>
          <a:xfrm>
            <a:off x="512700" y="1893300"/>
            <a:ext cx="8118599" cy="15228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Old Standard TT"/>
              <a:buNone/>
              <a:defRPr b="0" i="0" sz="4200" u="none" cap="none" strike="noStrike">
                <a:solidFill>
                  <a:schemeClr val="accent1"/>
                </a:solidFill>
                <a:latin typeface="Old Standard TT"/>
                <a:ea typeface="Old Standard TT"/>
                <a:cs typeface="Old Standard TT"/>
                <a:sym typeface="Old Standard TT"/>
              </a:defRPr>
            </a:lvl1pPr>
            <a:lvl2pPr indent="0" lvl="1">
              <a:spcBef>
                <a:spcPts val="0"/>
              </a:spcBef>
              <a:buClr>
                <a:schemeClr val="accent1"/>
              </a:buClr>
              <a:buFont typeface="Old Standard TT"/>
              <a:buNone/>
              <a:defRPr sz="4200">
                <a:solidFill>
                  <a:schemeClr val="accent1"/>
                </a:solidFill>
                <a:latin typeface="Old Standard TT"/>
                <a:ea typeface="Old Standard TT"/>
                <a:cs typeface="Old Standard TT"/>
                <a:sym typeface="Old Standard TT"/>
              </a:defRPr>
            </a:lvl2pPr>
            <a:lvl3pPr indent="0" lvl="2">
              <a:spcBef>
                <a:spcPts val="0"/>
              </a:spcBef>
              <a:buClr>
                <a:schemeClr val="accent1"/>
              </a:buClr>
              <a:buFont typeface="Old Standard TT"/>
              <a:buNone/>
              <a:defRPr sz="4200">
                <a:solidFill>
                  <a:schemeClr val="accent1"/>
                </a:solidFill>
                <a:latin typeface="Old Standard TT"/>
                <a:ea typeface="Old Standard TT"/>
                <a:cs typeface="Old Standard TT"/>
                <a:sym typeface="Old Standard TT"/>
              </a:defRPr>
            </a:lvl3pPr>
            <a:lvl4pPr indent="0" lvl="3">
              <a:spcBef>
                <a:spcPts val="0"/>
              </a:spcBef>
              <a:buClr>
                <a:schemeClr val="accent1"/>
              </a:buClr>
              <a:buFont typeface="Old Standard TT"/>
              <a:buNone/>
              <a:defRPr sz="4200">
                <a:solidFill>
                  <a:schemeClr val="accent1"/>
                </a:solidFill>
                <a:latin typeface="Old Standard TT"/>
                <a:ea typeface="Old Standard TT"/>
                <a:cs typeface="Old Standard TT"/>
                <a:sym typeface="Old Standard TT"/>
              </a:defRPr>
            </a:lvl4pPr>
            <a:lvl5pPr indent="0" lvl="4">
              <a:spcBef>
                <a:spcPts val="0"/>
              </a:spcBef>
              <a:buClr>
                <a:schemeClr val="accent1"/>
              </a:buClr>
              <a:buFont typeface="Old Standard TT"/>
              <a:buNone/>
              <a:defRPr sz="4200">
                <a:solidFill>
                  <a:schemeClr val="accent1"/>
                </a:solidFill>
                <a:latin typeface="Old Standard TT"/>
                <a:ea typeface="Old Standard TT"/>
                <a:cs typeface="Old Standard TT"/>
                <a:sym typeface="Old Standard TT"/>
              </a:defRPr>
            </a:lvl5pPr>
            <a:lvl6pPr indent="0" lvl="5">
              <a:spcBef>
                <a:spcPts val="0"/>
              </a:spcBef>
              <a:buClr>
                <a:schemeClr val="accent1"/>
              </a:buClr>
              <a:buFont typeface="Old Standard TT"/>
              <a:buNone/>
              <a:defRPr sz="4200">
                <a:solidFill>
                  <a:schemeClr val="accent1"/>
                </a:solidFill>
                <a:latin typeface="Old Standard TT"/>
                <a:ea typeface="Old Standard TT"/>
                <a:cs typeface="Old Standard TT"/>
                <a:sym typeface="Old Standard TT"/>
              </a:defRPr>
            </a:lvl6pPr>
            <a:lvl7pPr indent="0" lvl="6">
              <a:spcBef>
                <a:spcPts val="0"/>
              </a:spcBef>
              <a:buClr>
                <a:schemeClr val="accent1"/>
              </a:buClr>
              <a:buFont typeface="Old Standard TT"/>
              <a:buNone/>
              <a:defRPr sz="4200">
                <a:solidFill>
                  <a:schemeClr val="accent1"/>
                </a:solidFill>
                <a:latin typeface="Old Standard TT"/>
                <a:ea typeface="Old Standard TT"/>
                <a:cs typeface="Old Standard TT"/>
                <a:sym typeface="Old Standard TT"/>
              </a:defRPr>
            </a:lvl7pPr>
            <a:lvl8pPr indent="0" lvl="7">
              <a:spcBef>
                <a:spcPts val="0"/>
              </a:spcBef>
              <a:buClr>
                <a:schemeClr val="accent1"/>
              </a:buClr>
              <a:buFont typeface="Old Standard TT"/>
              <a:buNone/>
              <a:defRPr sz="4200">
                <a:solidFill>
                  <a:schemeClr val="accent1"/>
                </a:solidFill>
                <a:latin typeface="Old Standard TT"/>
                <a:ea typeface="Old Standard TT"/>
                <a:cs typeface="Old Standard TT"/>
                <a:sym typeface="Old Standard TT"/>
              </a:defRPr>
            </a:lvl8pPr>
            <a:lvl9pPr indent="0" lvl="8">
              <a:spcBef>
                <a:spcPts val="0"/>
              </a:spcBef>
              <a:buClr>
                <a:schemeClr val="accent1"/>
              </a:buClr>
              <a:buFont typeface="Old Standard TT"/>
              <a:buNone/>
              <a:defRPr sz="4200">
                <a:solidFill>
                  <a:schemeClr val="accent1"/>
                </a:solidFill>
                <a:latin typeface="Old Standard TT"/>
                <a:ea typeface="Old Standard TT"/>
                <a:cs typeface="Old Standard TT"/>
                <a:sym typeface="Old Standard TT"/>
              </a:defRPr>
            </a:lvl9pPr>
          </a:lstStyle>
          <a:p/>
        </p:txBody>
      </p:sp>
      <p:sp>
        <p:nvSpPr>
          <p:cNvPr id="13" name="Shape 13"/>
          <p:cNvSpPr txBox="1"/>
          <p:nvPr>
            <p:ph idx="1" type="subTitle"/>
          </p:nvPr>
        </p:nvSpPr>
        <p:spPr>
          <a:xfrm>
            <a:off x="512700" y="3840639"/>
            <a:ext cx="8118599" cy="7874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accent2"/>
              </a:buClr>
              <a:buFont typeface="Old Standard TT"/>
              <a:buNone/>
              <a:defRPr b="0" i="0" sz="2400" u="none" cap="none" strike="noStrike">
                <a:solidFill>
                  <a:schemeClr val="accent2"/>
                </a:solidFill>
                <a:latin typeface="Old Standard TT"/>
                <a:ea typeface="Old Standard TT"/>
                <a:cs typeface="Old Standard TT"/>
                <a:sym typeface="Old Standard TT"/>
              </a:defRPr>
            </a:lvl1pPr>
            <a:lvl2pPr indent="0" lvl="1" marL="457200" marR="0" rtl="0" algn="l">
              <a:lnSpc>
                <a:spcPct val="100000"/>
              </a:lnSpc>
              <a:spcBef>
                <a:spcPts val="0"/>
              </a:spcBef>
              <a:spcAft>
                <a:spcPts val="0"/>
              </a:spcAft>
              <a:buClr>
                <a:schemeClr val="accent2"/>
              </a:buClr>
              <a:buFont typeface="Old Standard TT"/>
              <a:buNone/>
              <a:defRPr b="0" i="0" sz="2400" u="none" cap="none" strike="noStrike">
                <a:solidFill>
                  <a:schemeClr val="accent2"/>
                </a:solidFill>
                <a:latin typeface="Old Standard TT"/>
                <a:ea typeface="Old Standard TT"/>
                <a:cs typeface="Old Standard TT"/>
                <a:sym typeface="Old Standard TT"/>
              </a:defRPr>
            </a:lvl2pPr>
            <a:lvl3pPr indent="0" lvl="2" marL="914400" marR="0" rtl="0" algn="l">
              <a:lnSpc>
                <a:spcPct val="100000"/>
              </a:lnSpc>
              <a:spcBef>
                <a:spcPts val="0"/>
              </a:spcBef>
              <a:spcAft>
                <a:spcPts val="0"/>
              </a:spcAft>
              <a:buClr>
                <a:schemeClr val="accent2"/>
              </a:buClr>
              <a:buFont typeface="Old Standard TT"/>
              <a:buNone/>
              <a:defRPr b="0" i="0" sz="2400" u="none" cap="none" strike="noStrike">
                <a:solidFill>
                  <a:schemeClr val="accent2"/>
                </a:solidFill>
                <a:latin typeface="Old Standard TT"/>
                <a:ea typeface="Old Standard TT"/>
                <a:cs typeface="Old Standard TT"/>
                <a:sym typeface="Old Standard TT"/>
              </a:defRPr>
            </a:lvl3pPr>
            <a:lvl4pPr indent="0" lvl="3" marL="1371600" marR="0" rtl="0" algn="l">
              <a:lnSpc>
                <a:spcPct val="100000"/>
              </a:lnSpc>
              <a:spcBef>
                <a:spcPts val="0"/>
              </a:spcBef>
              <a:spcAft>
                <a:spcPts val="0"/>
              </a:spcAft>
              <a:buClr>
                <a:schemeClr val="accent2"/>
              </a:buClr>
              <a:buFont typeface="Old Standard TT"/>
              <a:buNone/>
              <a:defRPr b="0" i="0" sz="2400" u="none" cap="none" strike="noStrike">
                <a:solidFill>
                  <a:schemeClr val="accent2"/>
                </a:solidFill>
                <a:latin typeface="Old Standard TT"/>
                <a:ea typeface="Old Standard TT"/>
                <a:cs typeface="Old Standard TT"/>
                <a:sym typeface="Old Standard TT"/>
              </a:defRPr>
            </a:lvl4pPr>
            <a:lvl5pPr indent="0" lvl="4" marL="1828800" marR="0" rtl="0" algn="l">
              <a:lnSpc>
                <a:spcPct val="100000"/>
              </a:lnSpc>
              <a:spcBef>
                <a:spcPts val="0"/>
              </a:spcBef>
              <a:spcAft>
                <a:spcPts val="0"/>
              </a:spcAft>
              <a:buClr>
                <a:schemeClr val="accent2"/>
              </a:buClr>
              <a:buFont typeface="Old Standard TT"/>
              <a:buNone/>
              <a:defRPr b="0" i="0" sz="2400" u="none" cap="none" strike="noStrike">
                <a:solidFill>
                  <a:schemeClr val="accent2"/>
                </a:solidFill>
                <a:latin typeface="Old Standard TT"/>
                <a:ea typeface="Old Standard TT"/>
                <a:cs typeface="Old Standard TT"/>
                <a:sym typeface="Old Standard TT"/>
              </a:defRPr>
            </a:lvl5pPr>
            <a:lvl6pPr indent="0" lvl="5" marL="2286000" marR="0" rtl="0" algn="l">
              <a:lnSpc>
                <a:spcPct val="100000"/>
              </a:lnSpc>
              <a:spcBef>
                <a:spcPts val="0"/>
              </a:spcBef>
              <a:spcAft>
                <a:spcPts val="0"/>
              </a:spcAft>
              <a:buClr>
                <a:schemeClr val="accent2"/>
              </a:buClr>
              <a:buFont typeface="Old Standard TT"/>
              <a:buNone/>
              <a:defRPr b="0" i="0" sz="2400" u="none" cap="none" strike="noStrike">
                <a:solidFill>
                  <a:schemeClr val="accent2"/>
                </a:solidFill>
                <a:latin typeface="Old Standard TT"/>
                <a:ea typeface="Old Standard TT"/>
                <a:cs typeface="Old Standard TT"/>
                <a:sym typeface="Old Standard TT"/>
              </a:defRPr>
            </a:lvl6pPr>
            <a:lvl7pPr indent="0" lvl="6" marL="2743200" marR="0" rtl="0" algn="l">
              <a:lnSpc>
                <a:spcPct val="100000"/>
              </a:lnSpc>
              <a:spcBef>
                <a:spcPts val="0"/>
              </a:spcBef>
              <a:spcAft>
                <a:spcPts val="0"/>
              </a:spcAft>
              <a:buClr>
                <a:schemeClr val="accent2"/>
              </a:buClr>
              <a:buFont typeface="Old Standard TT"/>
              <a:buNone/>
              <a:defRPr b="0" i="0" sz="2400" u="none" cap="none" strike="noStrike">
                <a:solidFill>
                  <a:schemeClr val="accent2"/>
                </a:solidFill>
                <a:latin typeface="Old Standard TT"/>
                <a:ea typeface="Old Standard TT"/>
                <a:cs typeface="Old Standard TT"/>
                <a:sym typeface="Old Standard TT"/>
              </a:defRPr>
            </a:lvl7pPr>
            <a:lvl8pPr indent="0" lvl="7" marL="3200400" marR="0" rtl="0" algn="l">
              <a:lnSpc>
                <a:spcPct val="100000"/>
              </a:lnSpc>
              <a:spcBef>
                <a:spcPts val="0"/>
              </a:spcBef>
              <a:spcAft>
                <a:spcPts val="0"/>
              </a:spcAft>
              <a:buClr>
                <a:schemeClr val="accent2"/>
              </a:buClr>
              <a:buFont typeface="Old Standard TT"/>
              <a:buNone/>
              <a:defRPr b="0" i="0" sz="2400" u="none" cap="none" strike="noStrike">
                <a:solidFill>
                  <a:schemeClr val="accent2"/>
                </a:solidFill>
                <a:latin typeface="Old Standard TT"/>
                <a:ea typeface="Old Standard TT"/>
                <a:cs typeface="Old Standard TT"/>
                <a:sym typeface="Old Standard TT"/>
              </a:defRPr>
            </a:lvl8pPr>
            <a:lvl9pPr indent="0" lvl="8" marL="3657600" marR="0" rtl="0" algn="l">
              <a:lnSpc>
                <a:spcPct val="100000"/>
              </a:lnSpc>
              <a:spcBef>
                <a:spcPts val="0"/>
              </a:spcBef>
              <a:spcAft>
                <a:spcPts val="0"/>
              </a:spcAft>
              <a:buClr>
                <a:schemeClr val="accent2"/>
              </a:buClr>
              <a:buFont typeface="Old Standard TT"/>
              <a:buNone/>
              <a:defRPr b="0" i="0" sz="2400" u="none" cap="none" strike="noStrike">
                <a:solidFill>
                  <a:schemeClr val="accent2"/>
                </a:solidFill>
                <a:latin typeface="Old Standard TT"/>
                <a:ea typeface="Old Standard TT"/>
                <a:cs typeface="Old Standard TT"/>
                <a:sym typeface="Old Standard TT"/>
              </a:defRPr>
            </a:lvl9pPr>
          </a:lstStyle>
          <a:p/>
        </p:txBody>
      </p:sp>
      <p:sp>
        <p:nvSpPr>
          <p:cNvPr id="14" name="Shape 1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fld id="{00000000-1234-1234-1234-123412341234}" type="slidenum">
              <a:rPr b="0" i="0" lang="en-GB" sz="1400" u="none" cap="none" strike="noStrike">
                <a:solidFill>
                  <a:schemeClr val="accent1"/>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039650"/>
            <a:ext cx="8520599" cy="21062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ld Standard TT"/>
              <a:buNone/>
              <a:defRPr b="1" i="0" sz="14000" u="none" cap="none" strike="noStrike">
                <a:solidFill>
                  <a:schemeClr val="dk1"/>
                </a:solidFill>
                <a:latin typeface="Old Standard TT"/>
                <a:ea typeface="Old Standard TT"/>
                <a:cs typeface="Old Standard TT"/>
                <a:sym typeface="Old Standard TT"/>
              </a:defRPr>
            </a:lvl1pPr>
            <a:lvl2pPr indent="0" lvl="1" algn="ctr">
              <a:spcBef>
                <a:spcPts val="0"/>
              </a:spcBef>
              <a:buClr>
                <a:schemeClr val="dk1"/>
              </a:buClr>
              <a:buFont typeface="Old Standard TT"/>
              <a:buNone/>
              <a:defRPr b="1" sz="14000">
                <a:solidFill>
                  <a:schemeClr val="dk1"/>
                </a:solidFill>
                <a:latin typeface="Old Standard TT"/>
                <a:ea typeface="Old Standard TT"/>
                <a:cs typeface="Old Standard TT"/>
                <a:sym typeface="Old Standard TT"/>
              </a:defRPr>
            </a:lvl2pPr>
            <a:lvl3pPr indent="0" lvl="2" algn="ctr">
              <a:spcBef>
                <a:spcPts val="0"/>
              </a:spcBef>
              <a:buClr>
                <a:schemeClr val="dk1"/>
              </a:buClr>
              <a:buFont typeface="Old Standard TT"/>
              <a:buNone/>
              <a:defRPr b="1" sz="14000">
                <a:solidFill>
                  <a:schemeClr val="dk1"/>
                </a:solidFill>
                <a:latin typeface="Old Standard TT"/>
                <a:ea typeface="Old Standard TT"/>
                <a:cs typeface="Old Standard TT"/>
                <a:sym typeface="Old Standard TT"/>
              </a:defRPr>
            </a:lvl3pPr>
            <a:lvl4pPr indent="0" lvl="3" algn="ctr">
              <a:spcBef>
                <a:spcPts val="0"/>
              </a:spcBef>
              <a:buClr>
                <a:schemeClr val="dk1"/>
              </a:buClr>
              <a:buFont typeface="Old Standard TT"/>
              <a:buNone/>
              <a:defRPr b="1" sz="14000">
                <a:solidFill>
                  <a:schemeClr val="dk1"/>
                </a:solidFill>
                <a:latin typeface="Old Standard TT"/>
                <a:ea typeface="Old Standard TT"/>
                <a:cs typeface="Old Standard TT"/>
                <a:sym typeface="Old Standard TT"/>
              </a:defRPr>
            </a:lvl4pPr>
            <a:lvl5pPr indent="0" lvl="4" algn="ctr">
              <a:spcBef>
                <a:spcPts val="0"/>
              </a:spcBef>
              <a:buClr>
                <a:schemeClr val="dk1"/>
              </a:buClr>
              <a:buFont typeface="Old Standard TT"/>
              <a:buNone/>
              <a:defRPr b="1" sz="14000">
                <a:solidFill>
                  <a:schemeClr val="dk1"/>
                </a:solidFill>
                <a:latin typeface="Old Standard TT"/>
                <a:ea typeface="Old Standard TT"/>
                <a:cs typeface="Old Standard TT"/>
                <a:sym typeface="Old Standard TT"/>
              </a:defRPr>
            </a:lvl5pPr>
            <a:lvl6pPr indent="0" lvl="5" algn="ctr">
              <a:spcBef>
                <a:spcPts val="0"/>
              </a:spcBef>
              <a:buClr>
                <a:schemeClr val="dk1"/>
              </a:buClr>
              <a:buFont typeface="Old Standard TT"/>
              <a:buNone/>
              <a:defRPr b="1" sz="14000">
                <a:solidFill>
                  <a:schemeClr val="dk1"/>
                </a:solidFill>
                <a:latin typeface="Old Standard TT"/>
                <a:ea typeface="Old Standard TT"/>
                <a:cs typeface="Old Standard TT"/>
                <a:sym typeface="Old Standard TT"/>
              </a:defRPr>
            </a:lvl6pPr>
            <a:lvl7pPr indent="0" lvl="6" algn="ctr">
              <a:spcBef>
                <a:spcPts val="0"/>
              </a:spcBef>
              <a:buClr>
                <a:schemeClr val="dk1"/>
              </a:buClr>
              <a:buFont typeface="Old Standard TT"/>
              <a:buNone/>
              <a:defRPr b="1" sz="14000">
                <a:solidFill>
                  <a:schemeClr val="dk1"/>
                </a:solidFill>
                <a:latin typeface="Old Standard TT"/>
                <a:ea typeface="Old Standard TT"/>
                <a:cs typeface="Old Standard TT"/>
                <a:sym typeface="Old Standard TT"/>
              </a:defRPr>
            </a:lvl7pPr>
            <a:lvl8pPr indent="0" lvl="7" algn="ctr">
              <a:spcBef>
                <a:spcPts val="0"/>
              </a:spcBef>
              <a:buClr>
                <a:schemeClr val="dk1"/>
              </a:buClr>
              <a:buFont typeface="Old Standard TT"/>
              <a:buNone/>
              <a:defRPr b="1" sz="14000">
                <a:solidFill>
                  <a:schemeClr val="dk1"/>
                </a:solidFill>
                <a:latin typeface="Old Standard TT"/>
                <a:ea typeface="Old Standard TT"/>
                <a:cs typeface="Old Standard TT"/>
                <a:sym typeface="Old Standard TT"/>
              </a:defRPr>
            </a:lvl8pPr>
            <a:lvl9pPr indent="0" lvl="8" algn="ctr">
              <a:spcBef>
                <a:spcPts val="0"/>
              </a:spcBef>
              <a:buClr>
                <a:schemeClr val="dk1"/>
              </a:buClr>
              <a:buFont typeface="Old Standard TT"/>
              <a:buNone/>
              <a:defRPr b="1" sz="14000">
                <a:solidFill>
                  <a:schemeClr val="dk1"/>
                </a:solidFill>
                <a:latin typeface="Old Standard TT"/>
                <a:ea typeface="Old Standard TT"/>
                <a:cs typeface="Old Standard TT"/>
                <a:sym typeface="Old Standard TT"/>
              </a:defRPr>
            </a:lvl9pPr>
          </a:lstStyle>
          <a:p/>
        </p:txBody>
      </p:sp>
      <p:sp>
        <p:nvSpPr>
          <p:cNvPr id="51" name="Shape 51"/>
          <p:cNvSpPr txBox="1"/>
          <p:nvPr>
            <p:ph idx="1" type="body"/>
          </p:nvPr>
        </p:nvSpPr>
        <p:spPr>
          <a:xfrm>
            <a:off x="311700" y="32284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dk1"/>
              </a:buClr>
              <a:buFont typeface="Old Standard TT"/>
              <a:buNone/>
              <a:defRPr b="0" i="0" sz="1800" u="none" cap="none" strike="noStrike">
                <a:solidFill>
                  <a:schemeClr val="dk1"/>
                </a:solidFill>
                <a:latin typeface="Old Standard TT"/>
                <a:ea typeface="Old Standard TT"/>
                <a:cs typeface="Old Standard TT"/>
                <a:sym typeface="Old Standard TT"/>
              </a:defRPr>
            </a:lvl1pPr>
            <a:lvl2pPr indent="0" lvl="1" marL="457200" marR="0" rtl="0" algn="ctr">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2pPr>
            <a:lvl3pPr indent="0" lvl="2" marL="914400" marR="0" rtl="0" algn="ctr">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3pPr>
            <a:lvl4pPr indent="0" lvl="3" marL="1371600" marR="0" rtl="0" algn="ctr">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4pPr>
            <a:lvl5pPr indent="0" lvl="4" marL="1828800" marR="0" rtl="0" algn="ctr">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5pPr>
            <a:lvl6pPr indent="0" lvl="5" marL="2286000" marR="0" rtl="0" algn="ctr">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6pPr>
            <a:lvl7pPr indent="0" lvl="6" marL="2743200" marR="0" rtl="0" algn="ctr">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7pPr>
            <a:lvl8pPr indent="0" lvl="7" marL="3200400" marR="0" rtl="0" algn="ctr">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8pPr>
            <a:lvl9pPr indent="0" lvl="8" marL="3657600" marR="0" rtl="0" algn="ctr">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9pPr>
          </a:lstStyle>
          <a:p/>
        </p:txBody>
      </p:sp>
      <p:sp>
        <p:nvSpPr>
          <p:cNvPr id="52" name="Shape 5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x="0" y="0"/>
          <a:ext cx="0" cy="0"/>
          <a:chOff x="0" y="0"/>
          <a:chExt cx="0" cy="0"/>
        </a:xfrm>
      </p:grpSpPr>
      <p:sp>
        <p:nvSpPr>
          <p:cNvPr id="16" name="Shape 16"/>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 name="Shape 17"/>
          <p:cNvSpPr txBox="1"/>
          <p:nvPr>
            <p:ph type="title"/>
          </p:nvPr>
        </p:nvSpPr>
        <p:spPr>
          <a:xfrm>
            <a:off x="311700" y="445025"/>
            <a:ext cx="8520599" cy="613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ld Standard TT"/>
              <a:buNone/>
              <a:defRPr b="0" i="0" sz="3000" u="none" cap="none" strike="noStrike">
                <a:solidFill>
                  <a:schemeClr val="dk1"/>
                </a:solidFill>
                <a:latin typeface="Old Standard TT"/>
                <a:ea typeface="Old Standard TT"/>
                <a:cs typeface="Old Standard TT"/>
                <a:sym typeface="Old Standard TT"/>
              </a:defRPr>
            </a:lvl1pPr>
            <a:lvl2pPr indent="0" lvl="1">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2pPr>
            <a:lvl3pPr indent="0" lvl="2">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3pPr>
            <a:lvl4pPr indent="0" lvl="3">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4pPr>
            <a:lvl5pPr indent="0" lvl="4">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5pPr>
            <a:lvl6pPr indent="0" lvl="5">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6pPr>
            <a:lvl7pPr indent="0" lvl="6">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7pPr>
            <a:lvl8pPr indent="0" lvl="7">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8pPr>
            <a:lvl9pPr indent="0" lvl="8">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9pPr>
          </a:lstStyle>
          <a:p/>
        </p:txBody>
      </p:sp>
      <p:sp>
        <p:nvSpPr>
          <p:cNvPr id="18" name="Shape 18"/>
          <p:cNvSpPr txBox="1"/>
          <p:nvPr>
            <p:ph idx="1" type="body"/>
          </p:nvPr>
        </p:nvSpPr>
        <p:spPr>
          <a:xfrm>
            <a:off x="311700" y="1171600"/>
            <a:ext cx="8520599" cy="3397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1"/>
              </a:buClr>
              <a:buFont typeface="Old Standard TT"/>
              <a:buNone/>
              <a:defRPr b="0" i="0" sz="1800" u="none" cap="none" strike="noStrike">
                <a:solidFill>
                  <a:schemeClr val="dk1"/>
                </a:solidFill>
                <a:latin typeface="Old Standard TT"/>
                <a:ea typeface="Old Standard TT"/>
                <a:cs typeface="Old Standard TT"/>
                <a:sym typeface="Old Standard TT"/>
              </a:defRPr>
            </a:lvl1pPr>
            <a:lvl2pPr indent="0" lvl="1" marL="4572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2pPr>
            <a:lvl3pPr indent="0" lvl="2" marL="9144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3pPr>
            <a:lvl4pPr indent="0" lvl="3" marL="13716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4pPr>
            <a:lvl5pPr indent="0" lvl="4" marL="18288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5pPr>
            <a:lvl6pPr indent="0" lvl="5" marL="22860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6pPr>
            <a:lvl7pPr indent="0" lvl="6" marL="27432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7pPr>
            <a:lvl8pPr indent="0" lvl="7" marL="32004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8pPr>
            <a:lvl9pPr indent="0" lvl="8" marL="36576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9pPr>
          </a:lstStyle>
          <a:p/>
        </p:txBody>
      </p:sp>
      <p:sp>
        <p:nvSpPr>
          <p:cNvPr id="19" name="Shape 1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20" name="Shape 20"/>
        <p:cNvGrpSpPr/>
        <p:nvPr/>
      </p:nvGrpSpPr>
      <p:grpSpPr>
        <a:xfrm>
          <a:off x="0" y="0"/>
          <a:ext cx="0" cy="0"/>
          <a:chOff x="0" y="0"/>
          <a:chExt cx="0" cy="0"/>
        </a:xfrm>
      </p:grpSpPr>
      <p:cxnSp>
        <p:nvCxnSpPr>
          <p:cNvPr id="21" name="Shape 21"/>
          <p:cNvCxnSpPr/>
          <p:nvPr/>
        </p:nvCxnSpPr>
        <p:spPr>
          <a:xfrm>
            <a:off x="641933" y="3597500"/>
            <a:ext cx="390299" cy="0"/>
          </a:xfrm>
          <a:prstGeom prst="straightConnector1">
            <a:avLst/>
          </a:prstGeom>
          <a:noFill/>
          <a:ln cap="flat" cmpd="sng" w="28575">
            <a:solidFill>
              <a:schemeClr val="lt2"/>
            </a:solidFill>
            <a:prstDash val="solid"/>
            <a:round/>
            <a:headEnd len="med" w="med" type="none"/>
            <a:tailEnd len="med" w="med" type="none"/>
          </a:ln>
        </p:spPr>
      </p:cxnSp>
      <p:sp>
        <p:nvSpPr>
          <p:cNvPr id="22" name="Shape 22"/>
          <p:cNvSpPr txBox="1"/>
          <p:nvPr>
            <p:ph type="title"/>
          </p:nvPr>
        </p:nvSpPr>
        <p:spPr>
          <a:xfrm>
            <a:off x="512700" y="1893300"/>
            <a:ext cx="8118599" cy="15228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accent1"/>
              </a:buClr>
              <a:buFont typeface="Old Standard TT"/>
              <a:buNone/>
              <a:defRPr b="0" i="0" sz="6000" u="none" cap="none" strike="noStrike">
                <a:solidFill>
                  <a:schemeClr val="accent1"/>
                </a:solidFill>
                <a:latin typeface="Old Standard TT"/>
                <a:ea typeface="Old Standard TT"/>
                <a:cs typeface="Old Standard TT"/>
                <a:sym typeface="Old Standard TT"/>
              </a:defRPr>
            </a:lvl1pPr>
            <a:lvl2pPr indent="0" lvl="1">
              <a:spcBef>
                <a:spcPts val="0"/>
              </a:spcBef>
              <a:buClr>
                <a:schemeClr val="accent1"/>
              </a:buClr>
              <a:buFont typeface="Old Standard TT"/>
              <a:buNone/>
              <a:defRPr sz="6000">
                <a:solidFill>
                  <a:schemeClr val="accent1"/>
                </a:solidFill>
                <a:latin typeface="Old Standard TT"/>
                <a:ea typeface="Old Standard TT"/>
                <a:cs typeface="Old Standard TT"/>
                <a:sym typeface="Old Standard TT"/>
              </a:defRPr>
            </a:lvl2pPr>
            <a:lvl3pPr indent="0" lvl="2">
              <a:spcBef>
                <a:spcPts val="0"/>
              </a:spcBef>
              <a:buClr>
                <a:schemeClr val="accent1"/>
              </a:buClr>
              <a:buFont typeface="Old Standard TT"/>
              <a:buNone/>
              <a:defRPr sz="6000">
                <a:solidFill>
                  <a:schemeClr val="accent1"/>
                </a:solidFill>
                <a:latin typeface="Old Standard TT"/>
                <a:ea typeface="Old Standard TT"/>
                <a:cs typeface="Old Standard TT"/>
                <a:sym typeface="Old Standard TT"/>
              </a:defRPr>
            </a:lvl3pPr>
            <a:lvl4pPr indent="0" lvl="3">
              <a:spcBef>
                <a:spcPts val="0"/>
              </a:spcBef>
              <a:buClr>
                <a:schemeClr val="accent1"/>
              </a:buClr>
              <a:buFont typeface="Old Standard TT"/>
              <a:buNone/>
              <a:defRPr sz="6000">
                <a:solidFill>
                  <a:schemeClr val="accent1"/>
                </a:solidFill>
                <a:latin typeface="Old Standard TT"/>
                <a:ea typeface="Old Standard TT"/>
                <a:cs typeface="Old Standard TT"/>
                <a:sym typeface="Old Standard TT"/>
              </a:defRPr>
            </a:lvl4pPr>
            <a:lvl5pPr indent="0" lvl="4">
              <a:spcBef>
                <a:spcPts val="0"/>
              </a:spcBef>
              <a:buClr>
                <a:schemeClr val="accent1"/>
              </a:buClr>
              <a:buFont typeface="Old Standard TT"/>
              <a:buNone/>
              <a:defRPr sz="6000">
                <a:solidFill>
                  <a:schemeClr val="accent1"/>
                </a:solidFill>
                <a:latin typeface="Old Standard TT"/>
                <a:ea typeface="Old Standard TT"/>
                <a:cs typeface="Old Standard TT"/>
                <a:sym typeface="Old Standard TT"/>
              </a:defRPr>
            </a:lvl5pPr>
            <a:lvl6pPr indent="0" lvl="5">
              <a:spcBef>
                <a:spcPts val="0"/>
              </a:spcBef>
              <a:buClr>
                <a:schemeClr val="accent1"/>
              </a:buClr>
              <a:buFont typeface="Old Standard TT"/>
              <a:buNone/>
              <a:defRPr sz="6000">
                <a:solidFill>
                  <a:schemeClr val="accent1"/>
                </a:solidFill>
                <a:latin typeface="Old Standard TT"/>
                <a:ea typeface="Old Standard TT"/>
                <a:cs typeface="Old Standard TT"/>
                <a:sym typeface="Old Standard TT"/>
              </a:defRPr>
            </a:lvl6pPr>
            <a:lvl7pPr indent="0" lvl="6">
              <a:spcBef>
                <a:spcPts val="0"/>
              </a:spcBef>
              <a:buClr>
                <a:schemeClr val="accent1"/>
              </a:buClr>
              <a:buFont typeface="Old Standard TT"/>
              <a:buNone/>
              <a:defRPr sz="6000">
                <a:solidFill>
                  <a:schemeClr val="accent1"/>
                </a:solidFill>
                <a:latin typeface="Old Standard TT"/>
                <a:ea typeface="Old Standard TT"/>
                <a:cs typeface="Old Standard TT"/>
                <a:sym typeface="Old Standard TT"/>
              </a:defRPr>
            </a:lvl7pPr>
            <a:lvl8pPr indent="0" lvl="7">
              <a:spcBef>
                <a:spcPts val="0"/>
              </a:spcBef>
              <a:buClr>
                <a:schemeClr val="accent1"/>
              </a:buClr>
              <a:buFont typeface="Old Standard TT"/>
              <a:buNone/>
              <a:defRPr sz="6000">
                <a:solidFill>
                  <a:schemeClr val="accent1"/>
                </a:solidFill>
                <a:latin typeface="Old Standard TT"/>
                <a:ea typeface="Old Standard TT"/>
                <a:cs typeface="Old Standard TT"/>
                <a:sym typeface="Old Standard TT"/>
              </a:defRPr>
            </a:lvl8pPr>
            <a:lvl9pPr indent="0" lvl="8">
              <a:spcBef>
                <a:spcPts val="0"/>
              </a:spcBef>
              <a:buClr>
                <a:schemeClr val="accent1"/>
              </a:buClr>
              <a:buFont typeface="Old Standard TT"/>
              <a:buNone/>
              <a:defRPr sz="6000">
                <a:solidFill>
                  <a:schemeClr val="accent1"/>
                </a:solidFill>
                <a:latin typeface="Old Standard TT"/>
                <a:ea typeface="Old Standard TT"/>
                <a:cs typeface="Old Standard TT"/>
                <a:sym typeface="Old Standard TT"/>
              </a:defRPr>
            </a:lvl9pPr>
          </a:lstStyle>
          <a:p/>
        </p:txBody>
      </p:sp>
      <p:sp>
        <p:nvSpPr>
          <p:cNvPr id="23" name="Shape 2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fld id="{00000000-1234-1234-1234-123412341234}" type="slidenum">
              <a:rPr b="0" i="0" lang="en-GB" sz="1400" u="none" cap="none" strike="noStrike">
                <a:solidFill>
                  <a:schemeClr val="accent1"/>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613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ld Standard TT"/>
              <a:buNone/>
              <a:defRPr b="0" i="0" sz="3000" u="none" cap="none" strike="noStrike">
                <a:solidFill>
                  <a:schemeClr val="dk1"/>
                </a:solidFill>
                <a:latin typeface="Old Standard TT"/>
                <a:ea typeface="Old Standard TT"/>
                <a:cs typeface="Old Standard TT"/>
                <a:sym typeface="Old Standard TT"/>
              </a:defRPr>
            </a:lvl1pPr>
            <a:lvl2pPr indent="0" lvl="1">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2pPr>
            <a:lvl3pPr indent="0" lvl="2">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3pPr>
            <a:lvl4pPr indent="0" lvl="3">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4pPr>
            <a:lvl5pPr indent="0" lvl="4">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5pPr>
            <a:lvl6pPr indent="0" lvl="5">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6pPr>
            <a:lvl7pPr indent="0" lvl="6">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7pPr>
            <a:lvl8pPr indent="0" lvl="7">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8pPr>
            <a:lvl9pPr indent="0" lvl="8">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9pPr>
          </a:lstStyle>
          <a:p/>
        </p:txBody>
      </p:sp>
      <p:sp>
        <p:nvSpPr>
          <p:cNvPr id="26" name="Shape 26"/>
          <p:cNvSpPr txBox="1"/>
          <p:nvPr>
            <p:ph idx="1" type="body"/>
          </p:nvPr>
        </p:nvSpPr>
        <p:spPr>
          <a:xfrm>
            <a:off x="311700" y="1171675"/>
            <a:ext cx="3999899" cy="3397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1pPr>
            <a:lvl2pPr indent="0" lvl="1" marL="4572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2pPr>
            <a:lvl3pPr indent="0" lvl="2" marL="9144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3pPr>
            <a:lvl4pPr indent="0" lvl="3" marL="13716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4pPr>
            <a:lvl5pPr indent="0" lvl="4" marL="18288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5pPr>
            <a:lvl6pPr indent="0" lvl="5" marL="22860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6pPr>
            <a:lvl7pPr indent="0" lvl="6" marL="27432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7pPr>
            <a:lvl8pPr indent="0" lvl="7" marL="32004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8pPr>
            <a:lvl9pPr indent="0" lvl="8" marL="36576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9pPr>
          </a:lstStyle>
          <a:p/>
        </p:txBody>
      </p:sp>
      <p:sp>
        <p:nvSpPr>
          <p:cNvPr id="27" name="Shape 27"/>
          <p:cNvSpPr txBox="1"/>
          <p:nvPr>
            <p:ph idx="2" type="body"/>
          </p:nvPr>
        </p:nvSpPr>
        <p:spPr>
          <a:xfrm>
            <a:off x="4832400" y="1171675"/>
            <a:ext cx="3999899" cy="3397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1pPr>
            <a:lvl2pPr indent="0" lvl="1" marL="4572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2pPr>
            <a:lvl3pPr indent="0" lvl="2" marL="9144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3pPr>
            <a:lvl4pPr indent="0" lvl="3" marL="13716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4pPr>
            <a:lvl5pPr indent="0" lvl="4" marL="18288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5pPr>
            <a:lvl6pPr indent="0" lvl="5" marL="22860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6pPr>
            <a:lvl7pPr indent="0" lvl="6" marL="27432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7pPr>
            <a:lvl8pPr indent="0" lvl="7" marL="32004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8pPr>
            <a:lvl9pPr indent="0" lvl="8" marL="36576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9pPr>
          </a:lstStyle>
          <a:p/>
        </p:txBody>
      </p:sp>
      <p:sp>
        <p:nvSpPr>
          <p:cNvPr id="28" name="Shape 2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599" cy="613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ld Standard TT"/>
              <a:buNone/>
              <a:defRPr b="0" i="0" sz="3000" u="none" cap="none" strike="noStrike">
                <a:solidFill>
                  <a:schemeClr val="dk1"/>
                </a:solidFill>
                <a:latin typeface="Old Standard TT"/>
                <a:ea typeface="Old Standard TT"/>
                <a:cs typeface="Old Standard TT"/>
                <a:sym typeface="Old Standard TT"/>
              </a:defRPr>
            </a:lvl1pPr>
            <a:lvl2pPr indent="0" lvl="1">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2pPr>
            <a:lvl3pPr indent="0" lvl="2">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3pPr>
            <a:lvl4pPr indent="0" lvl="3">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4pPr>
            <a:lvl5pPr indent="0" lvl="4">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5pPr>
            <a:lvl6pPr indent="0" lvl="5">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6pPr>
            <a:lvl7pPr indent="0" lvl="6">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7pPr>
            <a:lvl8pPr indent="0" lvl="7">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8pPr>
            <a:lvl9pPr indent="0" lvl="8">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9pPr>
          </a:lstStyle>
          <a:p/>
        </p:txBody>
      </p:sp>
      <p:sp>
        <p:nvSpPr>
          <p:cNvPr id="31" name="Shape 3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Old Standard TT"/>
              <a:buNone/>
              <a:defRPr b="0" i="0" sz="2400" u="none" cap="none" strike="noStrike">
                <a:solidFill>
                  <a:schemeClr val="dk1"/>
                </a:solidFill>
                <a:latin typeface="Old Standard TT"/>
                <a:ea typeface="Old Standard TT"/>
                <a:cs typeface="Old Standard TT"/>
                <a:sym typeface="Old Standard TT"/>
              </a:defRPr>
            </a:lvl1pPr>
            <a:lvl2pPr indent="0" lvl="1">
              <a:spcBef>
                <a:spcPts val="0"/>
              </a:spcBef>
              <a:buClr>
                <a:schemeClr val="dk1"/>
              </a:buClr>
              <a:buFont typeface="Old Standard TT"/>
              <a:buNone/>
              <a:defRPr sz="2400">
                <a:solidFill>
                  <a:schemeClr val="dk1"/>
                </a:solidFill>
                <a:latin typeface="Old Standard TT"/>
                <a:ea typeface="Old Standard TT"/>
                <a:cs typeface="Old Standard TT"/>
                <a:sym typeface="Old Standard TT"/>
              </a:defRPr>
            </a:lvl2pPr>
            <a:lvl3pPr indent="0" lvl="2">
              <a:spcBef>
                <a:spcPts val="0"/>
              </a:spcBef>
              <a:buClr>
                <a:schemeClr val="dk1"/>
              </a:buClr>
              <a:buFont typeface="Old Standard TT"/>
              <a:buNone/>
              <a:defRPr sz="2400">
                <a:solidFill>
                  <a:schemeClr val="dk1"/>
                </a:solidFill>
                <a:latin typeface="Old Standard TT"/>
                <a:ea typeface="Old Standard TT"/>
                <a:cs typeface="Old Standard TT"/>
                <a:sym typeface="Old Standard TT"/>
              </a:defRPr>
            </a:lvl3pPr>
            <a:lvl4pPr indent="0" lvl="3">
              <a:spcBef>
                <a:spcPts val="0"/>
              </a:spcBef>
              <a:buClr>
                <a:schemeClr val="dk1"/>
              </a:buClr>
              <a:buFont typeface="Old Standard TT"/>
              <a:buNone/>
              <a:defRPr sz="2400">
                <a:solidFill>
                  <a:schemeClr val="dk1"/>
                </a:solidFill>
                <a:latin typeface="Old Standard TT"/>
                <a:ea typeface="Old Standard TT"/>
                <a:cs typeface="Old Standard TT"/>
                <a:sym typeface="Old Standard TT"/>
              </a:defRPr>
            </a:lvl4pPr>
            <a:lvl5pPr indent="0" lvl="4">
              <a:spcBef>
                <a:spcPts val="0"/>
              </a:spcBef>
              <a:buClr>
                <a:schemeClr val="dk1"/>
              </a:buClr>
              <a:buFont typeface="Old Standard TT"/>
              <a:buNone/>
              <a:defRPr sz="2400">
                <a:solidFill>
                  <a:schemeClr val="dk1"/>
                </a:solidFill>
                <a:latin typeface="Old Standard TT"/>
                <a:ea typeface="Old Standard TT"/>
                <a:cs typeface="Old Standard TT"/>
                <a:sym typeface="Old Standard TT"/>
              </a:defRPr>
            </a:lvl5pPr>
            <a:lvl6pPr indent="0" lvl="5">
              <a:spcBef>
                <a:spcPts val="0"/>
              </a:spcBef>
              <a:buClr>
                <a:schemeClr val="dk1"/>
              </a:buClr>
              <a:buFont typeface="Old Standard TT"/>
              <a:buNone/>
              <a:defRPr sz="2400">
                <a:solidFill>
                  <a:schemeClr val="dk1"/>
                </a:solidFill>
                <a:latin typeface="Old Standard TT"/>
                <a:ea typeface="Old Standard TT"/>
                <a:cs typeface="Old Standard TT"/>
                <a:sym typeface="Old Standard TT"/>
              </a:defRPr>
            </a:lvl6pPr>
            <a:lvl7pPr indent="0" lvl="6">
              <a:spcBef>
                <a:spcPts val="0"/>
              </a:spcBef>
              <a:buClr>
                <a:schemeClr val="dk1"/>
              </a:buClr>
              <a:buFont typeface="Old Standard TT"/>
              <a:buNone/>
              <a:defRPr sz="2400">
                <a:solidFill>
                  <a:schemeClr val="dk1"/>
                </a:solidFill>
                <a:latin typeface="Old Standard TT"/>
                <a:ea typeface="Old Standard TT"/>
                <a:cs typeface="Old Standard TT"/>
                <a:sym typeface="Old Standard TT"/>
              </a:defRPr>
            </a:lvl7pPr>
            <a:lvl8pPr indent="0" lvl="7">
              <a:spcBef>
                <a:spcPts val="0"/>
              </a:spcBef>
              <a:buClr>
                <a:schemeClr val="dk1"/>
              </a:buClr>
              <a:buFont typeface="Old Standard TT"/>
              <a:buNone/>
              <a:defRPr sz="2400">
                <a:solidFill>
                  <a:schemeClr val="dk1"/>
                </a:solidFill>
                <a:latin typeface="Old Standard TT"/>
                <a:ea typeface="Old Standard TT"/>
                <a:cs typeface="Old Standard TT"/>
                <a:sym typeface="Old Standard TT"/>
              </a:defRPr>
            </a:lvl8pPr>
            <a:lvl9pPr indent="0" lvl="8">
              <a:spcBef>
                <a:spcPts val="0"/>
              </a:spcBef>
              <a:buClr>
                <a:schemeClr val="dk1"/>
              </a:buClr>
              <a:buFont typeface="Old Standard TT"/>
              <a:buNone/>
              <a:defRPr sz="2400">
                <a:solidFill>
                  <a:schemeClr val="dk1"/>
                </a:solidFill>
                <a:latin typeface="Old Standard TT"/>
                <a:ea typeface="Old Standard TT"/>
                <a:cs typeface="Old Standard TT"/>
                <a:sym typeface="Old Standard TT"/>
              </a:defRPr>
            </a:lvl9pPr>
          </a:lstStyle>
          <a:p/>
        </p:txBody>
      </p:sp>
      <p:sp>
        <p:nvSpPr>
          <p:cNvPr id="34" name="Shape 34"/>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1pPr>
            <a:lvl2pPr indent="0" lvl="1" marL="4572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2pPr>
            <a:lvl3pPr indent="0" lvl="2" marL="9144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3pPr>
            <a:lvl4pPr indent="0" lvl="3" marL="13716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4pPr>
            <a:lvl5pPr indent="0" lvl="4" marL="18288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5pPr>
            <a:lvl6pPr indent="0" lvl="5" marL="22860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6pPr>
            <a:lvl7pPr indent="0" lvl="6" marL="27432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7pPr>
            <a:lvl8pPr indent="0" lvl="7" marL="32004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8pPr>
            <a:lvl9pPr indent="0" lvl="8" marL="3657600" marR="0" rtl="0" algn="l">
              <a:lnSpc>
                <a:spcPct val="115000"/>
              </a:lnSpc>
              <a:spcBef>
                <a:spcPts val="0"/>
              </a:spcBef>
              <a:spcAft>
                <a:spcPts val="1600"/>
              </a:spcAft>
              <a:buClr>
                <a:schemeClr val="dk1"/>
              </a:buClr>
              <a:buFont typeface="Old Standard TT"/>
              <a:buNone/>
              <a:defRPr b="0" i="0" sz="1200" u="none" cap="none" strike="noStrike">
                <a:solidFill>
                  <a:schemeClr val="dk1"/>
                </a:solidFill>
                <a:latin typeface="Old Standard TT"/>
                <a:ea typeface="Old Standard TT"/>
                <a:cs typeface="Old Standard TT"/>
                <a:sym typeface="Old Standard TT"/>
              </a:defRPr>
            </a:lvl9pPr>
          </a:lstStyle>
          <a:p/>
        </p:txBody>
      </p:sp>
      <p:sp>
        <p:nvSpPr>
          <p:cNvPr id="35" name="Shape 3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6040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accent1"/>
              </a:buClr>
              <a:buFont typeface="Old Standard TT"/>
              <a:buNone/>
              <a:defRPr b="0" i="0" sz="5400" u="none" cap="none" strike="noStrike">
                <a:solidFill>
                  <a:schemeClr val="accent1"/>
                </a:solidFill>
                <a:latin typeface="Old Standard TT"/>
                <a:ea typeface="Old Standard TT"/>
                <a:cs typeface="Old Standard TT"/>
                <a:sym typeface="Old Standard TT"/>
              </a:defRPr>
            </a:lvl1pPr>
            <a:lvl2pPr indent="0" lvl="1">
              <a:spcBef>
                <a:spcPts val="0"/>
              </a:spcBef>
              <a:buClr>
                <a:schemeClr val="accent1"/>
              </a:buClr>
              <a:buFont typeface="Old Standard TT"/>
              <a:buNone/>
              <a:defRPr sz="5400">
                <a:solidFill>
                  <a:schemeClr val="accent1"/>
                </a:solidFill>
                <a:latin typeface="Old Standard TT"/>
                <a:ea typeface="Old Standard TT"/>
                <a:cs typeface="Old Standard TT"/>
                <a:sym typeface="Old Standard TT"/>
              </a:defRPr>
            </a:lvl2pPr>
            <a:lvl3pPr indent="0" lvl="2">
              <a:spcBef>
                <a:spcPts val="0"/>
              </a:spcBef>
              <a:buClr>
                <a:schemeClr val="accent1"/>
              </a:buClr>
              <a:buFont typeface="Old Standard TT"/>
              <a:buNone/>
              <a:defRPr sz="5400">
                <a:solidFill>
                  <a:schemeClr val="accent1"/>
                </a:solidFill>
                <a:latin typeface="Old Standard TT"/>
                <a:ea typeface="Old Standard TT"/>
                <a:cs typeface="Old Standard TT"/>
                <a:sym typeface="Old Standard TT"/>
              </a:defRPr>
            </a:lvl3pPr>
            <a:lvl4pPr indent="0" lvl="3">
              <a:spcBef>
                <a:spcPts val="0"/>
              </a:spcBef>
              <a:buClr>
                <a:schemeClr val="accent1"/>
              </a:buClr>
              <a:buFont typeface="Old Standard TT"/>
              <a:buNone/>
              <a:defRPr sz="5400">
                <a:solidFill>
                  <a:schemeClr val="accent1"/>
                </a:solidFill>
                <a:latin typeface="Old Standard TT"/>
                <a:ea typeface="Old Standard TT"/>
                <a:cs typeface="Old Standard TT"/>
                <a:sym typeface="Old Standard TT"/>
              </a:defRPr>
            </a:lvl4pPr>
            <a:lvl5pPr indent="0" lvl="4">
              <a:spcBef>
                <a:spcPts val="0"/>
              </a:spcBef>
              <a:buClr>
                <a:schemeClr val="accent1"/>
              </a:buClr>
              <a:buFont typeface="Old Standard TT"/>
              <a:buNone/>
              <a:defRPr sz="5400">
                <a:solidFill>
                  <a:schemeClr val="accent1"/>
                </a:solidFill>
                <a:latin typeface="Old Standard TT"/>
                <a:ea typeface="Old Standard TT"/>
                <a:cs typeface="Old Standard TT"/>
                <a:sym typeface="Old Standard TT"/>
              </a:defRPr>
            </a:lvl5pPr>
            <a:lvl6pPr indent="0" lvl="5">
              <a:spcBef>
                <a:spcPts val="0"/>
              </a:spcBef>
              <a:buClr>
                <a:schemeClr val="accent1"/>
              </a:buClr>
              <a:buFont typeface="Old Standard TT"/>
              <a:buNone/>
              <a:defRPr sz="5400">
                <a:solidFill>
                  <a:schemeClr val="accent1"/>
                </a:solidFill>
                <a:latin typeface="Old Standard TT"/>
                <a:ea typeface="Old Standard TT"/>
                <a:cs typeface="Old Standard TT"/>
                <a:sym typeface="Old Standard TT"/>
              </a:defRPr>
            </a:lvl6pPr>
            <a:lvl7pPr indent="0" lvl="6">
              <a:spcBef>
                <a:spcPts val="0"/>
              </a:spcBef>
              <a:buClr>
                <a:schemeClr val="accent1"/>
              </a:buClr>
              <a:buFont typeface="Old Standard TT"/>
              <a:buNone/>
              <a:defRPr sz="5400">
                <a:solidFill>
                  <a:schemeClr val="accent1"/>
                </a:solidFill>
                <a:latin typeface="Old Standard TT"/>
                <a:ea typeface="Old Standard TT"/>
                <a:cs typeface="Old Standard TT"/>
                <a:sym typeface="Old Standard TT"/>
              </a:defRPr>
            </a:lvl7pPr>
            <a:lvl8pPr indent="0" lvl="7">
              <a:spcBef>
                <a:spcPts val="0"/>
              </a:spcBef>
              <a:buClr>
                <a:schemeClr val="accent1"/>
              </a:buClr>
              <a:buFont typeface="Old Standard TT"/>
              <a:buNone/>
              <a:defRPr sz="5400">
                <a:solidFill>
                  <a:schemeClr val="accent1"/>
                </a:solidFill>
                <a:latin typeface="Old Standard TT"/>
                <a:ea typeface="Old Standard TT"/>
                <a:cs typeface="Old Standard TT"/>
                <a:sym typeface="Old Standard TT"/>
              </a:defRPr>
            </a:lvl8pPr>
            <a:lvl9pPr indent="0" lvl="8">
              <a:spcBef>
                <a:spcPts val="0"/>
              </a:spcBef>
              <a:buClr>
                <a:schemeClr val="accent1"/>
              </a:buClr>
              <a:buFont typeface="Old Standard TT"/>
              <a:buNone/>
              <a:defRPr sz="5400">
                <a:solidFill>
                  <a:schemeClr val="accent1"/>
                </a:solidFill>
                <a:latin typeface="Old Standard TT"/>
                <a:ea typeface="Old Standard TT"/>
                <a:cs typeface="Old Standard TT"/>
                <a:sym typeface="Old Standard TT"/>
              </a:defRPr>
            </a:lvl9pPr>
          </a:lstStyle>
          <a:p/>
        </p:txBody>
      </p:sp>
      <p:sp>
        <p:nvSpPr>
          <p:cNvPr id="38" name="Shape 3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fld id="{00000000-1234-1234-1234-123412341234}" type="slidenum">
              <a:rPr b="0" i="0" lang="en-GB" sz="1400" u="none" cap="none" strike="noStrike">
                <a:solidFill>
                  <a:schemeClr val="accent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25"/>
            <a:ext cx="4572000" cy="5143499"/>
          </a:xfrm>
          <a:prstGeom prst="rect">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1" name="Shape 41"/>
          <p:cNvCxnSpPr/>
          <p:nvPr/>
        </p:nvCxnSpPr>
        <p:spPr>
          <a:xfrm>
            <a:off x="5029675" y="4495500"/>
            <a:ext cx="686399" cy="0"/>
          </a:xfrm>
          <a:prstGeom prst="straightConnector1">
            <a:avLst/>
          </a:prstGeom>
          <a:noFill/>
          <a:ln cap="flat" cmpd="sng" w="19050">
            <a:solidFill>
              <a:schemeClr val="lt2"/>
            </a:solidFill>
            <a:prstDash val="solid"/>
            <a:round/>
            <a:headEnd len="med" w="med" type="none"/>
            <a:tailEnd len="med" w="med" type="none"/>
          </a:ln>
        </p:spPr>
      </p:cxnSp>
      <p:sp>
        <p:nvSpPr>
          <p:cNvPr id="42" name="Shape 42"/>
          <p:cNvSpPr txBox="1"/>
          <p:nvPr>
            <p:ph type="title"/>
          </p:nvPr>
        </p:nvSpPr>
        <p:spPr>
          <a:xfrm>
            <a:off x="265500" y="1382350"/>
            <a:ext cx="4045199" cy="13332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lt2"/>
              </a:buClr>
              <a:buFont typeface="Old Standard TT"/>
              <a:buNone/>
              <a:defRPr b="0" i="0" sz="4200" u="none" cap="none" strike="noStrike">
                <a:solidFill>
                  <a:schemeClr val="lt2"/>
                </a:solidFill>
                <a:latin typeface="Old Standard TT"/>
                <a:ea typeface="Old Standard TT"/>
                <a:cs typeface="Old Standard TT"/>
                <a:sym typeface="Old Standard TT"/>
              </a:defRPr>
            </a:lvl1pPr>
            <a:lvl2pPr indent="0" lvl="1" algn="ctr">
              <a:spcBef>
                <a:spcPts val="0"/>
              </a:spcBef>
              <a:buClr>
                <a:schemeClr val="lt2"/>
              </a:buClr>
              <a:buFont typeface="Old Standard TT"/>
              <a:buNone/>
              <a:defRPr sz="4200">
                <a:solidFill>
                  <a:schemeClr val="lt2"/>
                </a:solidFill>
                <a:latin typeface="Old Standard TT"/>
                <a:ea typeface="Old Standard TT"/>
                <a:cs typeface="Old Standard TT"/>
                <a:sym typeface="Old Standard TT"/>
              </a:defRPr>
            </a:lvl2pPr>
            <a:lvl3pPr indent="0" lvl="2" algn="ctr">
              <a:spcBef>
                <a:spcPts val="0"/>
              </a:spcBef>
              <a:buClr>
                <a:schemeClr val="lt2"/>
              </a:buClr>
              <a:buFont typeface="Old Standard TT"/>
              <a:buNone/>
              <a:defRPr sz="4200">
                <a:solidFill>
                  <a:schemeClr val="lt2"/>
                </a:solidFill>
                <a:latin typeface="Old Standard TT"/>
                <a:ea typeface="Old Standard TT"/>
                <a:cs typeface="Old Standard TT"/>
                <a:sym typeface="Old Standard TT"/>
              </a:defRPr>
            </a:lvl3pPr>
            <a:lvl4pPr indent="0" lvl="3" algn="ctr">
              <a:spcBef>
                <a:spcPts val="0"/>
              </a:spcBef>
              <a:buClr>
                <a:schemeClr val="lt2"/>
              </a:buClr>
              <a:buFont typeface="Old Standard TT"/>
              <a:buNone/>
              <a:defRPr sz="4200">
                <a:solidFill>
                  <a:schemeClr val="lt2"/>
                </a:solidFill>
                <a:latin typeface="Old Standard TT"/>
                <a:ea typeface="Old Standard TT"/>
                <a:cs typeface="Old Standard TT"/>
                <a:sym typeface="Old Standard TT"/>
              </a:defRPr>
            </a:lvl4pPr>
            <a:lvl5pPr indent="0" lvl="4" algn="ctr">
              <a:spcBef>
                <a:spcPts val="0"/>
              </a:spcBef>
              <a:buClr>
                <a:schemeClr val="lt2"/>
              </a:buClr>
              <a:buFont typeface="Old Standard TT"/>
              <a:buNone/>
              <a:defRPr sz="4200">
                <a:solidFill>
                  <a:schemeClr val="lt2"/>
                </a:solidFill>
                <a:latin typeface="Old Standard TT"/>
                <a:ea typeface="Old Standard TT"/>
                <a:cs typeface="Old Standard TT"/>
                <a:sym typeface="Old Standard TT"/>
              </a:defRPr>
            </a:lvl5pPr>
            <a:lvl6pPr indent="0" lvl="5" algn="ctr">
              <a:spcBef>
                <a:spcPts val="0"/>
              </a:spcBef>
              <a:buClr>
                <a:schemeClr val="lt2"/>
              </a:buClr>
              <a:buFont typeface="Old Standard TT"/>
              <a:buNone/>
              <a:defRPr sz="4200">
                <a:solidFill>
                  <a:schemeClr val="lt2"/>
                </a:solidFill>
                <a:latin typeface="Old Standard TT"/>
                <a:ea typeface="Old Standard TT"/>
                <a:cs typeface="Old Standard TT"/>
                <a:sym typeface="Old Standard TT"/>
              </a:defRPr>
            </a:lvl6pPr>
            <a:lvl7pPr indent="0" lvl="6" algn="ctr">
              <a:spcBef>
                <a:spcPts val="0"/>
              </a:spcBef>
              <a:buClr>
                <a:schemeClr val="lt2"/>
              </a:buClr>
              <a:buFont typeface="Old Standard TT"/>
              <a:buNone/>
              <a:defRPr sz="4200">
                <a:solidFill>
                  <a:schemeClr val="lt2"/>
                </a:solidFill>
                <a:latin typeface="Old Standard TT"/>
                <a:ea typeface="Old Standard TT"/>
                <a:cs typeface="Old Standard TT"/>
                <a:sym typeface="Old Standard TT"/>
              </a:defRPr>
            </a:lvl7pPr>
            <a:lvl8pPr indent="0" lvl="7" algn="ctr">
              <a:spcBef>
                <a:spcPts val="0"/>
              </a:spcBef>
              <a:buClr>
                <a:schemeClr val="lt2"/>
              </a:buClr>
              <a:buFont typeface="Old Standard TT"/>
              <a:buNone/>
              <a:defRPr sz="4200">
                <a:solidFill>
                  <a:schemeClr val="lt2"/>
                </a:solidFill>
                <a:latin typeface="Old Standard TT"/>
                <a:ea typeface="Old Standard TT"/>
                <a:cs typeface="Old Standard TT"/>
                <a:sym typeface="Old Standard TT"/>
              </a:defRPr>
            </a:lvl8pPr>
            <a:lvl9pPr indent="0" lvl="8" algn="ctr">
              <a:spcBef>
                <a:spcPts val="0"/>
              </a:spcBef>
              <a:buClr>
                <a:schemeClr val="lt2"/>
              </a:buClr>
              <a:buFont typeface="Old Standard TT"/>
              <a:buNone/>
              <a:defRPr sz="4200">
                <a:solidFill>
                  <a:schemeClr val="lt2"/>
                </a:solidFill>
                <a:latin typeface="Old Standard TT"/>
                <a:ea typeface="Old Standard TT"/>
                <a:cs typeface="Old Standard TT"/>
                <a:sym typeface="Old Standard TT"/>
              </a:defRPr>
            </a:lvl9pPr>
          </a:lstStyle>
          <a:p/>
        </p:txBody>
      </p:sp>
      <p:sp>
        <p:nvSpPr>
          <p:cNvPr id="43" name="Shape 43"/>
          <p:cNvSpPr txBox="1"/>
          <p:nvPr>
            <p:ph idx="1" type="subTitle"/>
          </p:nvPr>
        </p:nvSpPr>
        <p:spPr>
          <a:xfrm>
            <a:off x="265500" y="2769000"/>
            <a:ext cx="4045199" cy="13455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Old Standard TT"/>
              <a:buNone/>
              <a:defRPr b="0" i="0" sz="2100" u="none" cap="none" strike="noStrike">
                <a:solidFill>
                  <a:schemeClr val="dk1"/>
                </a:solidFill>
                <a:latin typeface="Old Standard TT"/>
                <a:ea typeface="Old Standard TT"/>
                <a:cs typeface="Old Standard TT"/>
                <a:sym typeface="Old Standard TT"/>
              </a:defRPr>
            </a:lvl1pPr>
            <a:lvl2pPr indent="0" lvl="1" marL="457200" marR="0" rtl="0" algn="ctr">
              <a:lnSpc>
                <a:spcPct val="100000"/>
              </a:lnSpc>
              <a:spcBef>
                <a:spcPts val="0"/>
              </a:spcBef>
              <a:spcAft>
                <a:spcPts val="0"/>
              </a:spcAft>
              <a:buClr>
                <a:schemeClr val="dk1"/>
              </a:buClr>
              <a:buFont typeface="Old Standard TT"/>
              <a:buNone/>
              <a:defRPr b="0" i="0" sz="2100" u="none" cap="none" strike="noStrike">
                <a:solidFill>
                  <a:schemeClr val="dk1"/>
                </a:solidFill>
                <a:latin typeface="Old Standard TT"/>
                <a:ea typeface="Old Standard TT"/>
                <a:cs typeface="Old Standard TT"/>
                <a:sym typeface="Old Standard TT"/>
              </a:defRPr>
            </a:lvl2pPr>
            <a:lvl3pPr indent="0" lvl="2" marL="914400" marR="0" rtl="0" algn="ctr">
              <a:lnSpc>
                <a:spcPct val="100000"/>
              </a:lnSpc>
              <a:spcBef>
                <a:spcPts val="0"/>
              </a:spcBef>
              <a:spcAft>
                <a:spcPts val="0"/>
              </a:spcAft>
              <a:buClr>
                <a:schemeClr val="dk1"/>
              </a:buClr>
              <a:buFont typeface="Old Standard TT"/>
              <a:buNone/>
              <a:defRPr b="0" i="0" sz="2100" u="none" cap="none" strike="noStrike">
                <a:solidFill>
                  <a:schemeClr val="dk1"/>
                </a:solidFill>
                <a:latin typeface="Old Standard TT"/>
                <a:ea typeface="Old Standard TT"/>
                <a:cs typeface="Old Standard TT"/>
                <a:sym typeface="Old Standard TT"/>
              </a:defRPr>
            </a:lvl3pPr>
            <a:lvl4pPr indent="0" lvl="3" marL="1371600" marR="0" rtl="0" algn="ctr">
              <a:lnSpc>
                <a:spcPct val="100000"/>
              </a:lnSpc>
              <a:spcBef>
                <a:spcPts val="0"/>
              </a:spcBef>
              <a:spcAft>
                <a:spcPts val="0"/>
              </a:spcAft>
              <a:buClr>
                <a:schemeClr val="dk1"/>
              </a:buClr>
              <a:buFont typeface="Old Standard TT"/>
              <a:buNone/>
              <a:defRPr b="0" i="0" sz="2100" u="none" cap="none" strike="noStrike">
                <a:solidFill>
                  <a:schemeClr val="dk1"/>
                </a:solidFill>
                <a:latin typeface="Old Standard TT"/>
                <a:ea typeface="Old Standard TT"/>
                <a:cs typeface="Old Standard TT"/>
                <a:sym typeface="Old Standard TT"/>
              </a:defRPr>
            </a:lvl4pPr>
            <a:lvl5pPr indent="0" lvl="4" marL="1828800" marR="0" rtl="0" algn="ctr">
              <a:lnSpc>
                <a:spcPct val="100000"/>
              </a:lnSpc>
              <a:spcBef>
                <a:spcPts val="0"/>
              </a:spcBef>
              <a:spcAft>
                <a:spcPts val="0"/>
              </a:spcAft>
              <a:buClr>
                <a:schemeClr val="dk1"/>
              </a:buClr>
              <a:buFont typeface="Old Standard TT"/>
              <a:buNone/>
              <a:defRPr b="0" i="0" sz="2100" u="none" cap="none" strike="noStrike">
                <a:solidFill>
                  <a:schemeClr val="dk1"/>
                </a:solidFill>
                <a:latin typeface="Old Standard TT"/>
                <a:ea typeface="Old Standard TT"/>
                <a:cs typeface="Old Standard TT"/>
                <a:sym typeface="Old Standard TT"/>
              </a:defRPr>
            </a:lvl5pPr>
            <a:lvl6pPr indent="0" lvl="5" marL="2286000" marR="0" rtl="0" algn="ctr">
              <a:lnSpc>
                <a:spcPct val="100000"/>
              </a:lnSpc>
              <a:spcBef>
                <a:spcPts val="0"/>
              </a:spcBef>
              <a:spcAft>
                <a:spcPts val="0"/>
              </a:spcAft>
              <a:buClr>
                <a:schemeClr val="dk1"/>
              </a:buClr>
              <a:buFont typeface="Old Standard TT"/>
              <a:buNone/>
              <a:defRPr b="0" i="0" sz="2100" u="none" cap="none" strike="noStrike">
                <a:solidFill>
                  <a:schemeClr val="dk1"/>
                </a:solidFill>
                <a:latin typeface="Old Standard TT"/>
                <a:ea typeface="Old Standard TT"/>
                <a:cs typeface="Old Standard TT"/>
                <a:sym typeface="Old Standard TT"/>
              </a:defRPr>
            </a:lvl6pPr>
            <a:lvl7pPr indent="0" lvl="6" marL="2743200" marR="0" rtl="0" algn="ctr">
              <a:lnSpc>
                <a:spcPct val="100000"/>
              </a:lnSpc>
              <a:spcBef>
                <a:spcPts val="0"/>
              </a:spcBef>
              <a:spcAft>
                <a:spcPts val="0"/>
              </a:spcAft>
              <a:buClr>
                <a:schemeClr val="dk1"/>
              </a:buClr>
              <a:buFont typeface="Old Standard TT"/>
              <a:buNone/>
              <a:defRPr b="0" i="0" sz="2100" u="none" cap="none" strike="noStrike">
                <a:solidFill>
                  <a:schemeClr val="dk1"/>
                </a:solidFill>
                <a:latin typeface="Old Standard TT"/>
                <a:ea typeface="Old Standard TT"/>
                <a:cs typeface="Old Standard TT"/>
                <a:sym typeface="Old Standard TT"/>
              </a:defRPr>
            </a:lvl7pPr>
            <a:lvl8pPr indent="0" lvl="7" marL="3200400" marR="0" rtl="0" algn="ctr">
              <a:lnSpc>
                <a:spcPct val="100000"/>
              </a:lnSpc>
              <a:spcBef>
                <a:spcPts val="0"/>
              </a:spcBef>
              <a:spcAft>
                <a:spcPts val="0"/>
              </a:spcAft>
              <a:buClr>
                <a:schemeClr val="dk1"/>
              </a:buClr>
              <a:buFont typeface="Old Standard TT"/>
              <a:buNone/>
              <a:defRPr b="0" i="0" sz="2100" u="none" cap="none" strike="noStrike">
                <a:solidFill>
                  <a:schemeClr val="dk1"/>
                </a:solidFill>
                <a:latin typeface="Old Standard TT"/>
                <a:ea typeface="Old Standard TT"/>
                <a:cs typeface="Old Standard TT"/>
                <a:sym typeface="Old Standard TT"/>
              </a:defRPr>
            </a:lvl8pPr>
            <a:lvl9pPr indent="0" lvl="8" marL="3657600" marR="0" rtl="0" algn="ctr">
              <a:lnSpc>
                <a:spcPct val="100000"/>
              </a:lnSpc>
              <a:spcBef>
                <a:spcPts val="0"/>
              </a:spcBef>
              <a:spcAft>
                <a:spcPts val="0"/>
              </a:spcAft>
              <a:buClr>
                <a:schemeClr val="dk1"/>
              </a:buClr>
              <a:buFont typeface="Old Standard TT"/>
              <a:buNone/>
              <a:defRPr b="0" i="0" sz="2100" u="none" cap="none" strike="noStrike">
                <a:solidFill>
                  <a:schemeClr val="dk1"/>
                </a:solidFill>
                <a:latin typeface="Old Standard TT"/>
                <a:ea typeface="Old Standard TT"/>
                <a:cs typeface="Old Standard TT"/>
                <a:sym typeface="Old Standard TT"/>
              </a:defRPr>
            </a:lvl9pPr>
          </a:lstStyle>
          <a:p/>
        </p:txBody>
      </p:sp>
      <p:sp>
        <p:nvSpPr>
          <p:cNvPr id="44" name="Shape 44"/>
          <p:cNvSpPr txBox="1"/>
          <p:nvPr>
            <p:ph idx="2" type="body"/>
          </p:nvPr>
        </p:nvSpPr>
        <p:spPr>
          <a:xfrm>
            <a:off x="4939500" y="724200"/>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accent1"/>
              </a:buClr>
              <a:buFont typeface="Old Standard TT"/>
              <a:buNone/>
              <a:defRPr b="0" i="0" sz="1800" u="none" cap="none" strike="noStrike">
                <a:solidFill>
                  <a:schemeClr val="accent1"/>
                </a:solidFill>
                <a:latin typeface="Old Standard TT"/>
                <a:ea typeface="Old Standard TT"/>
                <a:cs typeface="Old Standard TT"/>
                <a:sym typeface="Old Standard TT"/>
              </a:defRPr>
            </a:lvl1pPr>
            <a:lvl2pPr indent="0" lvl="1" marL="457200" marR="0" rtl="0" algn="l">
              <a:lnSpc>
                <a:spcPct val="115000"/>
              </a:lnSpc>
              <a:spcBef>
                <a:spcPts val="0"/>
              </a:spcBef>
              <a:spcAft>
                <a:spcPts val="1600"/>
              </a:spcAft>
              <a:buClr>
                <a:schemeClr val="accent1"/>
              </a:buClr>
              <a:buFont typeface="Old Standard TT"/>
              <a:buNone/>
              <a:defRPr b="0" i="0" sz="1400" u="none" cap="none" strike="noStrike">
                <a:solidFill>
                  <a:schemeClr val="accent1"/>
                </a:solidFill>
                <a:latin typeface="Old Standard TT"/>
                <a:ea typeface="Old Standard TT"/>
                <a:cs typeface="Old Standard TT"/>
                <a:sym typeface="Old Standard TT"/>
              </a:defRPr>
            </a:lvl2pPr>
            <a:lvl3pPr indent="0" lvl="2" marL="914400" marR="0" rtl="0" algn="l">
              <a:lnSpc>
                <a:spcPct val="115000"/>
              </a:lnSpc>
              <a:spcBef>
                <a:spcPts val="0"/>
              </a:spcBef>
              <a:spcAft>
                <a:spcPts val="1600"/>
              </a:spcAft>
              <a:buClr>
                <a:schemeClr val="accent1"/>
              </a:buClr>
              <a:buFont typeface="Old Standard TT"/>
              <a:buNone/>
              <a:defRPr b="0" i="0" sz="1400" u="none" cap="none" strike="noStrike">
                <a:solidFill>
                  <a:schemeClr val="accent1"/>
                </a:solidFill>
                <a:latin typeface="Old Standard TT"/>
                <a:ea typeface="Old Standard TT"/>
                <a:cs typeface="Old Standard TT"/>
                <a:sym typeface="Old Standard TT"/>
              </a:defRPr>
            </a:lvl3pPr>
            <a:lvl4pPr indent="0" lvl="3" marL="1371600" marR="0" rtl="0" algn="l">
              <a:lnSpc>
                <a:spcPct val="115000"/>
              </a:lnSpc>
              <a:spcBef>
                <a:spcPts val="0"/>
              </a:spcBef>
              <a:spcAft>
                <a:spcPts val="1600"/>
              </a:spcAft>
              <a:buClr>
                <a:schemeClr val="accent1"/>
              </a:buClr>
              <a:buFont typeface="Old Standard TT"/>
              <a:buNone/>
              <a:defRPr b="0" i="0" sz="1400" u="none" cap="none" strike="noStrike">
                <a:solidFill>
                  <a:schemeClr val="accent1"/>
                </a:solidFill>
                <a:latin typeface="Old Standard TT"/>
                <a:ea typeface="Old Standard TT"/>
                <a:cs typeface="Old Standard TT"/>
                <a:sym typeface="Old Standard TT"/>
              </a:defRPr>
            </a:lvl4pPr>
            <a:lvl5pPr indent="0" lvl="4" marL="1828800" marR="0" rtl="0" algn="l">
              <a:lnSpc>
                <a:spcPct val="115000"/>
              </a:lnSpc>
              <a:spcBef>
                <a:spcPts val="0"/>
              </a:spcBef>
              <a:spcAft>
                <a:spcPts val="1600"/>
              </a:spcAft>
              <a:buClr>
                <a:schemeClr val="accent1"/>
              </a:buClr>
              <a:buFont typeface="Old Standard TT"/>
              <a:buNone/>
              <a:defRPr b="0" i="0" sz="1400" u="none" cap="none" strike="noStrike">
                <a:solidFill>
                  <a:schemeClr val="accent1"/>
                </a:solidFill>
                <a:latin typeface="Old Standard TT"/>
                <a:ea typeface="Old Standard TT"/>
                <a:cs typeface="Old Standard TT"/>
                <a:sym typeface="Old Standard TT"/>
              </a:defRPr>
            </a:lvl5pPr>
            <a:lvl6pPr indent="0" lvl="5" marL="2286000" marR="0" rtl="0" algn="l">
              <a:lnSpc>
                <a:spcPct val="115000"/>
              </a:lnSpc>
              <a:spcBef>
                <a:spcPts val="0"/>
              </a:spcBef>
              <a:spcAft>
                <a:spcPts val="1600"/>
              </a:spcAft>
              <a:buClr>
                <a:schemeClr val="accent1"/>
              </a:buClr>
              <a:buFont typeface="Old Standard TT"/>
              <a:buNone/>
              <a:defRPr b="0" i="0" sz="1400" u="none" cap="none" strike="noStrike">
                <a:solidFill>
                  <a:schemeClr val="accent1"/>
                </a:solidFill>
                <a:latin typeface="Old Standard TT"/>
                <a:ea typeface="Old Standard TT"/>
                <a:cs typeface="Old Standard TT"/>
                <a:sym typeface="Old Standard TT"/>
              </a:defRPr>
            </a:lvl6pPr>
            <a:lvl7pPr indent="0" lvl="6" marL="2743200" marR="0" rtl="0" algn="l">
              <a:lnSpc>
                <a:spcPct val="115000"/>
              </a:lnSpc>
              <a:spcBef>
                <a:spcPts val="0"/>
              </a:spcBef>
              <a:spcAft>
                <a:spcPts val="1600"/>
              </a:spcAft>
              <a:buClr>
                <a:schemeClr val="accent1"/>
              </a:buClr>
              <a:buFont typeface="Old Standard TT"/>
              <a:buNone/>
              <a:defRPr b="0" i="0" sz="1400" u="none" cap="none" strike="noStrike">
                <a:solidFill>
                  <a:schemeClr val="accent1"/>
                </a:solidFill>
                <a:latin typeface="Old Standard TT"/>
                <a:ea typeface="Old Standard TT"/>
                <a:cs typeface="Old Standard TT"/>
                <a:sym typeface="Old Standard TT"/>
              </a:defRPr>
            </a:lvl7pPr>
            <a:lvl8pPr indent="0" lvl="7" marL="3200400" marR="0" rtl="0" algn="l">
              <a:lnSpc>
                <a:spcPct val="115000"/>
              </a:lnSpc>
              <a:spcBef>
                <a:spcPts val="0"/>
              </a:spcBef>
              <a:spcAft>
                <a:spcPts val="1600"/>
              </a:spcAft>
              <a:buClr>
                <a:schemeClr val="accent1"/>
              </a:buClr>
              <a:buFont typeface="Old Standard TT"/>
              <a:buNone/>
              <a:defRPr b="0" i="0" sz="1400" u="none" cap="none" strike="noStrike">
                <a:solidFill>
                  <a:schemeClr val="accent1"/>
                </a:solidFill>
                <a:latin typeface="Old Standard TT"/>
                <a:ea typeface="Old Standard TT"/>
                <a:cs typeface="Old Standard TT"/>
                <a:sym typeface="Old Standard TT"/>
              </a:defRPr>
            </a:lvl8pPr>
            <a:lvl9pPr indent="0" lvl="8" marL="3657600" marR="0" rtl="0" algn="l">
              <a:lnSpc>
                <a:spcPct val="115000"/>
              </a:lnSpc>
              <a:spcBef>
                <a:spcPts val="0"/>
              </a:spcBef>
              <a:spcAft>
                <a:spcPts val="1600"/>
              </a:spcAft>
              <a:buClr>
                <a:schemeClr val="accent1"/>
              </a:buClr>
              <a:buFont typeface="Old Standard TT"/>
              <a:buNone/>
              <a:defRPr b="0" i="0" sz="1400" u="none" cap="none" strike="noStrike">
                <a:solidFill>
                  <a:schemeClr val="accent1"/>
                </a:solidFill>
                <a:latin typeface="Old Standard TT"/>
                <a:ea typeface="Old Standard TT"/>
                <a:cs typeface="Old Standard TT"/>
                <a:sym typeface="Old Standard TT"/>
              </a:defRPr>
            </a:lvl9pPr>
          </a:lstStyle>
          <a:p/>
        </p:txBody>
      </p:sp>
      <p:sp>
        <p:nvSpPr>
          <p:cNvPr id="45" name="Shape 45"/>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accent1"/>
              </a:buClr>
              <a:buSzPct val="25000"/>
              <a:buFont typeface="Arial"/>
              <a:buNone/>
            </a:pPr>
            <a:fld id="{00000000-1234-1234-1234-123412341234}" type="slidenum">
              <a:rPr b="0" i="0" lang="en-GB" sz="1400" u="none" cap="none" strike="noStrike">
                <a:solidFill>
                  <a:schemeClr val="accent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Old Standard TT"/>
              <a:buNone/>
              <a:defRPr b="0" i="0" sz="1800" u="none" cap="none" strike="noStrike">
                <a:solidFill>
                  <a:schemeClr val="dk1"/>
                </a:solidFill>
                <a:latin typeface="Old Standard TT"/>
                <a:ea typeface="Old Standard TT"/>
                <a:cs typeface="Old Standard TT"/>
                <a:sym typeface="Old Standard TT"/>
              </a:defRPr>
            </a:lvl1pPr>
            <a:lvl2pPr indent="0" lvl="1" marL="4572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2pPr>
            <a:lvl3pPr indent="0" lvl="2" marL="9144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3pPr>
            <a:lvl4pPr indent="0" lvl="3" marL="13716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4pPr>
            <a:lvl5pPr indent="0" lvl="4" marL="18288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5pPr>
            <a:lvl6pPr indent="0" lvl="5" marL="22860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6pPr>
            <a:lvl7pPr indent="0" lvl="6" marL="27432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7pPr>
            <a:lvl8pPr indent="0" lvl="7" marL="32004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8pPr>
            <a:lvl9pPr indent="0" lvl="8" marL="36576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9pPr>
          </a:lstStyle>
          <a:p/>
        </p:txBody>
      </p:sp>
      <p:sp>
        <p:nvSpPr>
          <p:cNvPr id="48" name="Shape 4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613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ld Standard TT"/>
              <a:buNone/>
              <a:defRPr b="0" i="0" sz="3000" u="none" cap="none" strike="noStrike">
                <a:solidFill>
                  <a:schemeClr val="dk1"/>
                </a:solidFill>
                <a:latin typeface="Old Standard TT"/>
                <a:ea typeface="Old Standard TT"/>
                <a:cs typeface="Old Standard TT"/>
                <a:sym typeface="Old Standard TT"/>
              </a:defRPr>
            </a:lvl1pPr>
            <a:lvl2pPr indent="0" lvl="1">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2pPr>
            <a:lvl3pPr indent="0" lvl="2">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3pPr>
            <a:lvl4pPr indent="0" lvl="3">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4pPr>
            <a:lvl5pPr indent="0" lvl="4">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5pPr>
            <a:lvl6pPr indent="0" lvl="5">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6pPr>
            <a:lvl7pPr indent="0" lvl="6">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7pPr>
            <a:lvl8pPr indent="0" lvl="7">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8pPr>
            <a:lvl9pPr indent="0" lvl="8">
              <a:spcBef>
                <a:spcPts val="0"/>
              </a:spcBef>
              <a:buClr>
                <a:schemeClr val="dk1"/>
              </a:buClr>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Shape 7"/>
          <p:cNvSpPr txBox="1"/>
          <p:nvPr>
            <p:ph idx="1" type="body"/>
          </p:nvPr>
        </p:nvSpPr>
        <p:spPr>
          <a:xfrm>
            <a:off x="311700" y="1171600"/>
            <a:ext cx="8520599" cy="33972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dk1"/>
              </a:buClr>
              <a:buFont typeface="Old Standard TT"/>
              <a:buNone/>
              <a:defRPr b="0" i="0" sz="1800" u="none" cap="none" strike="noStrike">
                <a:solidFill>
                  <a:schemeClr val="dk1"/>
                </a:solidFill>
                <a:latin typeface="Old Standard TT"/>
                <a:ea typeface="Old Standard TT"/>
                <a:cs typeface="Old Standard TT"/>
                <a:sym typeface="Old Standard TT"/>
              </a:defRPr>
            </a:lvl1pPr>
            <a:lvl2pPr indent="0" lvl="1" marL="4572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2pPr>
            <a:lvl3pPr indent="0" lvl="2" marL="9144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3pPr>
            <a:lvl4pPr indent="0" lvl="3" marL="13716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4pPr>
            <a:lvl5pPr indent="0" lvl="4" marL="18288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5pPr>
            <a:lvl6pPr indent="0" lvl="5" marL="22860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6pPr>
            <a:lvl7pPr indent="0" lvl="6" marL="27432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7pPr>
            <a:lvl8pPr indent="0" lvl="7" marL="32004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8pPr>
            <a:lvl9pPr indent="0" lvl="8" marL="3657600" marR="0" rtl="0" algn="l">
              <a:lnSpc>
                <a:spcPct val="115000"/>
              </a:lnSpc>
              <a:spcBef>
                <a:spcPts val="0"/>
              </a:spcBef>
              <a:spcAft>
                <a:spcPts val="1600"/>
              </a:spcAft>
              <a:buClr>
                <a:schemeClr val="dk1"/>
              </a:buClr>
              <a:buFont typeface="Old Standard TT"/>
              <a:buNone/>
              <a:defRPr b="0" i="0" sz="1400" u="none" cap="none" strike="noStrike">
                <a:solidFill>
                  <a:schemeClr val="dk1"/>
                </a:solidFill>
                <a:latin typeface="Old Standard TT"/>
                <a:ea typeface="Old Standard TT"/>
                <a:cs typeface="Old Standard TT"/>
                <a:sym typeface="Old Standard TT"/>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Old Standard TT"/>
              <a:buNone/>
            </a:pPr>
            <a:fld id="{00000000-1234-1234-1234-123412341234}" type="slidenum">
              <a:rPr b="0" i="0" lang="en-GB" sz="1000" u="none" cap="none" strike="noStrike">
                <a:solidFill>
                  <a:schemeClr val="dk1"/>
                </a:solidFill>
                <a:latin typeface="Old Standard TT"/>
                <a:ea typeface="Old Standard TT"/>
                <a:cs typeface="Old Standard TT"/>
                <a:sym typeface="Old Standard TT"/>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jpg"/><Relationship Id="rId4" Type="http://schemas.openxmlformats.org/officeDocument/2006/relationships/image" Target="../media/image00.png"/><Relationship Id="rId5" Type="http://schemas.openxmlformats.org/officeDocument/2006/relationships/image" Target="../media/image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5.jpg"/><Relationship Id="rId4" Type="http://schemas.openxmlformats.org/officeDocument/2006/relationships/image" Target="../media/image27.jpg"/><Relationship Id="rId5"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5.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1.jpg"/><Relationship Id="rId4" Type="http://schemas.openxmlformats.org/officeDocument/2006/relationships/image" Target="../media/image0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1.jpg"/><Relationship Id="rId4" Type="http://schemas.openxmlformats.org/officeDocument/2006/relationships/image" Target="../media/image0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1.jpg"/><Relationship Id="rId4" Type="http://schemas.openxmlformats.org/officeDocument/2006/relationships/image" Target="../media/image04.jpg"/><Relationship Id="rId5" Type="http://schemas.openxmlformats.org/officeDocument/2006/relationships/image" Target="../media/image03.jpg"/><Relationship Id="rId6" Type="http://schemas.openxmlformats.org/officeDocument/2006/relationships/image" Target="../media/image0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5.jpg"/><Relationship Id="rId4" Type="http://schemas.openxmlformats.org/officeDocument/2006/relationships/image" Target="../media/image13.jpg"/><Relationship Id="rId5"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5.jpg"/><Relationship Id="rId4" Type="http://schemas.openxmlformats.org/officeDocument/2006/relationships/image" Target="../media/image10.jpg"/><Relationship Id="rId5"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5.jpg"/><Relationship Id="rId4" Type="http://schemas.openxmlformats.org/officeDocument/2006/relationships/image" Target="../media/image08.jpg"/><Relationship Id="rId5" Type="http://schemas.openxmlformats.org/officeDocument/2006/relationships/image" Target="../media/image12.jpg"/><Relationship Id="rId6"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5.jpg"/><Relationship Id="rId4" Type="http://schemas.openxmlformats.org/officeDocument/2006/relationships/image" Target="../media/image21.jpg"/><Relationship Id="rId5" Type="http://schemas.openxmlformats.org/officeDocument/2006/relationships/image" Target="../media/image19.jpg"/><Relationship Id="rId6" Type="http://schemas.openxmlformats.org/officeDocument/2006/relationships/image" Target="../media/image18.jpg"/><Relationship Id="rId7"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5.jpg"/><Relationship Id="rId4" Type="http://schemas.openxmlformats.org/officeDocument/2006/relationships/image" Target="../media/image14.jpg"/><Relationship Id="rId5" Type="http://schemas.openxmlformats.org/officeDocument/2006/relationships/image" Target="../media/image17.jpg"/><Relationship Id="rId6" Type="http://schemas.openxmlformats.org/officeDocument/2006/relationships/image" Target="../media/image16.jpg"/><Relationship Id="rId7"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p:nvPr/>
        </p:nvSpPr>
        <p:spPr>
          <a:xfrm>
            <a:off x="0" y="0"/>
            <a:ext cx="9144000" cy="1709700"/>
          </a:xfrm>
          <a:prstGeom prst="rect">
            <a:avLst/>
          </a:prstGeom>
          <a:solidFill>
            <a:srgbClr val="FFF2CC"/>
          </a:solidFill>
          <a:ln>
            <a:noFill/>
          </a:ln>
        </p:spPr>
        <p:txBody>
          <a:bodyPr anchorCtr="0" anchor="ctr" bIns="91425" lIns="91425" rIns="91425" tIns="91425">
            <a:noAutofit/>
          </a:bodyPr>
          <a:lstStyle/>
          <a:p>
            <a:pPr lvl="0">
              <a:spcBef>
                <a:spcPts val="0"/>
              </a:spcBef>
              <a:buNone/>
            </a:pPr>
            <a:r>
              <a:t/>
            </a:r>
            <a:endParaRPr/>
          </a:p>
        </p:txBody>
      </p:sp>
      <p:sp>
        <p:nvSpPr>
          <p:cNvPr id="60" name="Shape 60"/>
          <p:cNvSpPr txBox="1"/>
          <p:nvPr>
            <p:ph type="ctrTitle"/>
          </p:nvPr>
        </p:nvSpPr>
        <p:spPr>
          <a:xfrm>
            <a:off x="512700" y="408000"/>
            <a:ext cx="8118599" cy="1336199"/>
          </a:xfrm>
          <a:prstGeom prst="rect">
            <a:avLst/>
          </a:prstGeom>
          <a:noFill/>
          <a:ln cap="flat" cmpd="sng" w="9525">
            <a:solidFill>
              <a:srgbClr val="000000">
                <a:alpha val="0"/>
              </a:srgbClr>
            </a:solidFill>
            <a:prstDash val="solid"/>
            <a:round/>
            <a:headEnd len="med" w="med" type="none"/>
            <a:tailEnd len="med" w="med" type="none"/>
          </a:ln>
        </p:spPr>
        <p:txBody>
          <a:bodyPr anchorCtr="0" anchor="b" bIns="91425" lIns="91425" rIns="91425" tIns="91425">
            <a:noAutofit/>
          </a:bodyPr>
          <a:lstStyle/>
          <a:p>
            <a:pPr indent="0" lvl="0" marL="0" marR="0" rtl="0" algn="ctr">
              <a:lnSpc>
                <a:spcPct val="115000"/>
              </a:lnSpc>
              <a:spcBef>
                <a:spcPts val="0"/>
              </a:spcBef>
              <a:spcAft>
                <a:spcPts val="0"/>
              </a:spcAft>
              <a:buClr>
                <a:schemeClr val="accent1"/>
              </a:buClr>
              <a:buSzPct val="25000"/>
              <a:buFont typeface="Old Standard TT"/>
              <a:buNone/>
            </a:pPr>
            <a:r>
              <a:rPr b="1" i="0" lang="en-GB" sz="3000" u="none" cap="none" strike="noStrike">
                <a:solidFill>
                  <a:srgbClr val="000000"/>
                </a:solidFill>
                <a:latin typeface="Proxima Nova"/>
                <a:ea typeface="Proxima Nova"/>
                <a:cs typeface="Proxima Nova"/>
                <a:sym typeface="Proxima Nova"/>
              </a:rPr>
              <a:t>SHERLOCK HOLMES</a:t>
            </a:r>
          </a:p>
          <a:p>
            <a:pPr indent="0" lvl="0" marL="0" marR="0" rtl="0" algn="ctr">
              <a:lnSpc>
                <a:spcPct val="115000"/>
              </a:lnSpc>
              <a:spcBef>
                <a:spcPts val="0"/>
              </a:spcBef>
              <a:spcAft>
                <a:spcPts val="0"/>
              </a:spcAft>
              <a:buClr>
                <a:schemeClr val="accent1"/>
              </a:buClr>
              <a:buSzPct val="25000"/>
              <a:buFont typeface="Old Standard TT"/>
              <a:buNone/>
            </a:pPr>
            <a:r>
              <a:rPr b="1" i="0" lang="en-GB" sz="3000" u="none" cap="none" strike="noStrike">
                <a:solidFill>
                  <a:srgbClr val="000000"/>
                </a:solidFill>
                <a:latin typeface="Proxima Nova"/>
                <a:ea typeface="Proxima Nova"/>
                <a:cs typeface="Proxima Nova"/>
                <a:sym typeface="Proxima Nova"/>
              </a:rPr>
              <a:t> &amp;</a:t>
            </a:r>
          </a:p>
          <a:p>
            <a:pPr indent="0" lvl="0" marL="0" marR="0" rtl="0" algn="ctr">
              <a:lnSpc>
                <a:spcPct val="115000"/>
              </a:lnSpc>
              <a:spcBef>
                <a:spcPts val="0"/>
              </a:spcBef>
              <a:spcAft>
                <a:spcPts val="0"/>
              </a:spcAft>
              <a:buClr>
                <a:schemeClr val="dk1"/>
              </a:buClr>
              <a:buSzPct val="25000"/>
              <a:buFont typeface="Arial"/>
              <a:buNone/>
            </a:pPr>
            <a:r>
              <a:rPr b="1" i="0" lang="en-GB" sz="3000" u="none" cap="none" strike="noStrike">
                <a:solidFill>
                  <a:srgbClr val="000000"/>
                </a:solidFill>
                <a:latin typeface="Proxima Nova"/>
                <a:ea typeface="Proxima Nova"/>
                <a:cs typeface="Proxima Nova"/>
                <a:sym typeface="Proxima Nova"/>
              </a:rPr>
              <a:t>THE INTERNET OF THINGS</a:t>
            </a:r>
          </a:p>
        </p:txBody>
      </p:sp>
      <p:pic>
        <p:nvPicPr>
          <p:cNvPr id="61" name="Shape 61"/>
          <p:cNvPicPr preferRelativeResize="0"/>
          <p:nvPr/>
        </p:nvPicPr>
        <p:blipFill rotWithShape="1">
          <a:blip r:embed="rId3">
            <a:alphaModFix/>
          </a:blip>
          <a:srcRect b="0" l="0" r="0" t="31926"/>
          <a:stretch/>
        </p:blipFill>
        <p:spPr>
          <a:xfrm>
            <a:off x="0" y="1709775"/>
            <a:ext cx="9143999" cy="3433725"/>
          </a:xfrm>
          <a:prstGeom prst="rect">
            <a:avLst/>
          </a:prstGeom>
          <a:noFill/>
          <a:ln>
            <a:noFill/>
          </a:ln>
        </p:spPr>
      </p:pic>
      <p:sp>
        <p:nvSpPr>
          <p:cNvPr id="62" name="Shape 62"/>
          <p:cNvSpPr txBox="1"/>
          <p:nvPr>
            <p:ph idx="1" type="subTitle"/>
          </p:nvPr>
        </p:nvSpPr>
        <p:spPr>
          <a:xfrm>
            <a:off x="298075" y="2456437"/>
            <a:ext cx="8469900" cy="1940400"/>
          </a:xfrm>
          <a:prstGeom prst="rect">
            <a:avLst/>
          </a:prstGeom>
          <a:solidFill>
            <a:srgbClr val="000000"/>
          </a:solidFill>
          <a:ln>
            <a:noFill/>
          </a:ln>
        </p:spPr>
        <p:txBody>
          <a:bodyPr anchorCtr="0" anchor="t" bIns="91425" lIns="91425" rIns="91425" tIns="91425">
            <a:noAutofit/>
          </a:bodyPr>
          <a:lstStyle/>
          <a:p>
            <a:pPr lvl="0" rtl="0" algn="ctr">
              <a:spcBef>
                <a:spcPts val="0"/>
              </a:spcBef>
              <a:buClr>
                <a:schemeClr val="accent2"/>
              </a:buClr>
              <a:buSzPct val="25000"/>
              <a:buFont typeface="Old Standard TT"/>
              <a:buNone/>
            </a:pPr>
            <a:r>
              <a:rPr lang="en-GB" sz="3600">
                <a:latin typeface="Merriweather"/>
                <a:ea typeface="Merriweather"/>
                <a:cs typeface="Merriweather"/>
                <a:sym typeface="Merriweather"/>
              </a:rPr>
              <a:t>Tra Esperienza LUDICA </a:t>
            </a:r>
          </a:p>
          <a:p>
            <a:pPr indent="457200" lvl="0" rtl="0" algn="ctr">
              <a:spcBef>
                <a:spcPts val="0"/>
              </a:spcBef>
              <a:buClr>
                <a:schemeClr val="accent2"/>
              </a:buClr>
              <a:buSzPct val="25000"/>
              <a:buFont typeface="Old Standard TT"/>
              <a:buNone/>
            </a:pPr>
            <a:r>
              <a:rPr lang="en-GB" sz="3600">
                <a:latin typeface="Merriweather"/>
                <a:ea typeface="Merriweather"/>
                <a:cs typeface="Merriweather"/>
                <a:sym typeface="Merriweather"/>
              </a:rPr>
              <a:t>&amp; </a:t>
            </a:r>
          </a:p>
          <a:p>
            <a:pPr lvl="0" rtl="0" algn="ctr">
              <a:spcBef>
                <a:spcPts val="0"/>
              </a:spcBef>
              <a:buClr>
                <a:schemeClr val="accent2"/>
              </a:buClr>
              <a:buSzPct val="25000"/>
              <a:buFont typeface="Old Standard TT"/>
              <a:buNone/>
            </a:pPr>
            <a:r>
              <a:rPr lang="en-GB" sz="3600">
                <a:latin typeface="Merriweather"/>
                <a:ea typeface="Merriweather"/>
                <a:cs typeface="Merriweather"/>
                <a:sym typeface="Merriweather"/>
              </a:rPr>
              <a:t>STORYTELLING Collaborativo</a:t>
            </a:r>
          </a:p>
          <a:p>
            <a:pPr indent="0" lvl="0" marL="0" marR="0" rtl="0" algn="ctr">
              <a:lnSpc>
                <a:spcPct val="100000"/>
              </a:lnSpc>
              <a:spcBef>
                <a:spcPts val="0"/>
              </a:spcBef>
              <a:spcAft>
                <a:spcPts val="0"/>
              </a:spcAft>
              <a:buClr>
                <a:schemeClr val="accent2"/>
              </a:buClr>
              <a:buSzPct val="25000"/>
              <a:buFont typeface="Old Standard TT"/>
              <a:buNone/>
            </a:pPr>
            <a:r>
              <a:rPr b="0" i="0" lang="en-GB" sz="3600" u="none" cap="none" strike="noStrike">
                <a:solidFill>
                  <a:schemeClr val="accent2"/>
                </a:solidFill>
                <a:latin typeface="Merriweather"/>
                <a:ea typeface="Merriweather"/>
                <a:cs typeface="Merriweather"/>
                <a:sym typeface="Merriweather"/>
              </a:rPr>
              <a:t> </a:t>
            </a:r>
          </a:p>
        </p:txBody>
      </p:sp>
      <p:pic>
        <p:nvPicPr>
          <p:cNvPr id="63" name="Shape 63"/>
          <p:cNvPicPr preferRelativeResize="0"/>
          <p:nvPr/>
        </p:nvPicPr>
        <p:blipFill rotWithShape="1">
          <a:blip r:embed="rId4">
            <a:alphaModFix/>
          </a:blip>
          <a:srcRect b="0" l="0" r="0" t="0"/>
          <a:stretch/>
        </p:blipFill>
        <p:spPr>
          <a:xfrm>
            <a:off x="7660300" y="148973"/>
            <a:ext cx="1215875" cy="1495525"/>
          </a:xfrm>
          <a:prstGeom prst="rect">
            <a:avLst/>
          </a:prstGeom>
          <a:noFill/>
          <a:ln>
            <a:noFill/>
          </a:ln>
        </p:spPr>
      </p:pic>
      <p:pic>
        <p:nvPicPr>
          <p:cNvPr id="64" name="Shape 64"/>
          <p:cNvPicPr preferRelativeResize="0"/>
          <p:nvPr/>
        </p:nvPicPr>
        <p:blipFill rotWithShape="1">
          <a:blip r:embed="rId5">
            <a:alphaModFix/>
          </a:blip>
          <a:srcRect b="0" l="0" r="0" t="0"/>
          <a:stretch/>
        </p:blipFill>
        <p:spPr>
          <a:xfrm flipH="1">
            <a:off x="198524" y="297975"/>
            <a:ext cx="1403100" cy="1290600"/>
          </a:xfrm>
          <a:prstGeom prst="rect">
            <a:avLst/>
          </a:prstGeom>
          <a:noFill/>
          <a:ln>
            <a:noFill/>
          </a:ln>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0" y="0"/>
            <a:ext cx="9143999" cy="5143500"/>
          </a:xfrm>
          <a:prstGeom prst="rect">
            <a:avLst/>
          </a:prstGeom>
          <a:noFill/>
          <a:ln>
            <a:noFill/>
          </a:ln>
        </p:spPr>
      </p:pic>
      <p:sp>
        <p:nvSpPr>
          <p:cNvPr id="150" name="Shape 150"/>
          <p:cNvSpPr txBox="1"/>
          <p:nvPr>
            <p:ph type="title"/>
          </p:nvPr>
        </p:nvSpPr>
        <p:spPr>
          <a:xfrm>
            <a:off x="3252600" y="452500"/>
            <a:ext cx="2638800" cy="6132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b="0" i="0" lang="en-GB" sz="3000" u="none" cap="none" strike="noStrike">
                <a:solidFill>
                  <a:schemeClr val="dk1"/>
                </a:solidFill>
                <a:latin typeface="Merriweather"/>
                <a:ea typeface="Merriweather"/>
                <a:cs typeface="Merriweather"/>
                <a:sym typeface="Merriweather"/>
              </a:rPr>
              <a:t>SOFTWARE</a:t>
            </a:r>
          </a:p>
        </p:txBody>
      </p:sp>
      <p:sp>
        <p:nvSpPr>
          <p:cNvPr id="151" name="Shape 151"/>
          <p:cNvSpPr txBox="1"/>
          <p:nvPr>
            <p:ph idx="1" type="body"/>
          </p:nvPr>
        </p:nvSpPr>
        <p:spPr>
          <a:xfrm>
            <a:off x="530775" y="1405500"/>
            <a:ext cx="4254000" cy="3397200"/>
          </a:xfrm>
          <a:prstGeom prst="rect">
            <a:avLst/>
          </a:prstGeom>
          <a:solidFill>
            <a:srgbClr val="FFF2CC"/>
          </a:solidFill>
          <a:ln>
            <a:noFill/>
          </a:ln>
        </p:spPr>
        <p:txBody>
          <a:bodyPr anchorCtr="0" anchor="t" bIns="91425" lIns="91425" rIns="91425" tIns="91425">
            <a:noAutofit/>
          </a:bodyPr>
          <a:lstStyle/>
          <a:p>
            <a:pPr lvl="0" rtl="0">
              <a:lnSpc>
                <a:spcPct val="100000"/>
              </a:lnSpc>
              <a:spcBef>
                <a:spcPts val="0"/>
              </a:spcBef>
              <a:spcAft>
                <a:spcPts val="0"/>
              </a:spcAft>
              <a:buClr>
                <a:schemeClr val="dk1"/>
              </a:buClr>
              <a:buSzPct val="78571"/>
              <a:buFont typeface="Arial"/>
              <a:buNone/>
            </a:pPr>
            <a:r>
              <a:rPr lang="en-GB" sz="1400">
                <a:latin typeface="Proxima Nova"/>
                <a:ea typeface="Proxima Nova"/>
                <a:cs typeface="Proxima Nova"/>
                <a:sym typeface="Proxima Nova"/>
              </a:rPr>
              <a:t>La funzione utilizzata con la scheda arduino è Knock Lock. Abbiamo pensato di implementarla con una </a:t>
            </a:r>
            <a:r>
              <a:rPr b="1" lang="en-GB" sz="1400">
                <a:latin typeface="Proxima Nova"/>
                <a:ea typeface="Proxima Nova"/>
                <a:cs typeface="Proxima Nova"/>
                <a:sym typeface="Proxima Nova"/>
              </a:rPr>
              <a:t>combinazione di colpi eseguiti dopo un certo intervallo di tempo</a:t>
            </a:r>
            <a:r>
              <a:rPr lang="en-GB" sz="1400">
                <a:latin typeface="Proxima Nova"/>
                <a:ea typeface="Proxima Nova"/>
                <a:cs typeface="Proxima Nova"/>
                <a:sym typeface="Proxima Nova"/>
              </a:rPr>
              <a:t>. </a:t>
            </a:r>
          </a:p>
          <a:p>
            <a:pPr lvl="0" rtl="0">
              <a:lnSpc>
                <a:spcPct val="100000"/>
              </a:lnSpc>
              <a:spcBef>
                <a:spcPts val="0"/>
              </a:spcBef>
              <a:spcAft>
                <a:spcPts val="0"/>
              </a:spcAft>
              <a:buClr>
                <a:schemeClr val="dk1"/>
              </a:buClr>
              <a:buSzPct val="78571"/>
              <a:buFont typeface="Arial"/>
              <a:buNone/>
            </a:pPr>
            <a:r>
              <a:rPr lang="en-GB" sz="1400">
                <a:latin typeface="Proxima Nova"/>
                <a:ea typeface="Proxima Nova"/>
                <a:cs typeface="Proxima Nova"/>
                <a:sym typeface="Proxima Nova"/>
              </a:rPr>
              <a:t>Come detto prima, quando il piezo riconosce la quantità di colpi richiesti, il programma fa girare il servo e cambia il colore del led. Per quanto riguarda la chiusura, quando il valore della </a:t>
            </a:r>
            <a:r>
              <a:rPr b="1" lang="en-GB" sz="1400">
                <a:latin typeface="Proxima Nova"/>
                <a:ea typeface="Proxima Nova"/>
                <a:cs typeface="Proxima Nova"/>
                <a:sym typeface="Proxima Nova"/>
              </a:rPr>
              <a:t>fotoresistenza è inferiore a 50</a:t>
            </a:r>
            <a:r>
              <a:rPr lang="en-GB" sz="1400">
                <a:latin typeface="Proxima Nova"/>
                <a:ea typeface="Proxima Nova"/>
                <a:cs typeface="Proxima Nova"/>
                <a:sym typeface="Proxima Nova"/>
              </a:rPr>
              <a:t> il servo gira nuovamente e il colore del led cambia a rosso. </a:t>
            </a:r>
          </a:p>
          <a:p>
            <a:pPr lvl="0" rtl="0">
              <a:lnSpc>
                <a:spcPct val="100000"/>
              </a:lnSpc>
              <a:spcBef>
                <a:spcPts val="0"/>
              </a:spcBef>
              <a:spcAft>
                <a:spcPts val="0"/>
              </a:spcAft>
              <a:buClr>
                <a:schemeClr val="dk1"/>
              </a:buClr>
              <a:buSzPct val="78571"/>
              <a:buFont typeface="Arial"/>
              <a:buNone/>
            </a:pPr>
            <a:r>
              <a:rPr lang="en-GB" sz="1400">
                <a:latin typeface="Proxima Nova"/>
                <a:ea typeface="Proxima Nova"/>
                <a:cs typeface="Proxima Nova"/>
                <a:sym typeface="Proxima Nova"/>
              </a:rPr>
              <a:t>Ogni volta che i colpi saranno riconosciuti, tramite una funzione che verifica il valore dell’input, il led diventerà giallo, per dare segnale ai giocatori che stanno facendo la cosa giusta. </a:t>
            </a:r>
          </a:p>
          <a:p>
            <a:pPr indent="0" lvl="0" marL="0" marR="0" rtl="0" algn="l">
              <a:lnSpc>
                <a:spcPct val="115000"/>
              </a:lnSpc>
              <a:spcBef>
                <a:spcPts val="0"/>
              </a:spcBef>
              <a:spcAft>
                <a:spcPts val="0"/>
              </a:spcAft>
              <a:buClr>
                <a:schemeClr val="dk1"/>
              </a:buClr>
              <a:buSzPct val="25000"/>
              <a:buFont typeface="Old Standard TT"/>
              <a:buNone/>
            </a:pPr>
            <a:r>
              <a:t/>
            </a:r>
            <a:endParaRPr/>
          </a:p>
        </p:txBody>
      </p:sp>
      <p:pic>
        <p:nvPicPr>
          <p:cNvPr id="152" name="Shape 152"/>
          <p:cNvPicPr preferRelativeResize="0"/>
          <p:nvPr/>
        </p:nvPicPr>
        <p:blipFill>
          <a:blip r:embed="rId4">
            <a:alphaModFix/>
          </a:blip>
          <a:stretch>
            <a:fillRect/>
          </a:stretch>
        </p:blipFill>
        <p:spPr>
          <a:xfrm>
            <a:off x="5736350" y="1438224"/>
            <a:ext cx="2755060" cy="1549749"/>
          </a:xfrm>
          <a:prstGeom prst="rect">
            <a:avLst/>
          </a:prstGeom>
          <a:noFill/>
          <a:ln cap="flat" cmpd="sng" w="38100">
            <a:solidFill>
              <a:srgbClr val="000000"/>
            </a:solidFill>
            <a:prstDash val="solid"/>
            <a:round/>
            <a:headEnd len="med" w="med" type="none"/>
            <a:tailEnd len="med" w="med" type="none"/>
          </a:ln>
        </p:spPr>
      </p:pic>
      <p:pic>
        <p:nvPicPr>
          <p:cNvPr id="153" name="Shape 153"/>
          <p:cNvPicPr preferRelativeResize="0"/>
          <p:nvPr/>
        </p:nvPicPr>
        <p:blipFill rotWithShape="1">
          <a:blip r:embed="rId5">
            <a:alphaModFix/>
          </a:blip>
          <a:srcRect b="16345" l="0" r="0" t="0"/>
          <a:stretch/>
        </p:blipFill>
        <p:spPr>
          <a:xfrm>
            <a:off x="5777225" y="3186424"/>
            <a:ext cx="2755051" cy="1616276"/>
          </a:xfrm>
          <a:prstGeom prst="rect">
            <a:avLst/>
          </a:prstGeom>
          <a:noFill/>
          <a:ln cap="flat" cmpd="sng" w="38100">
            <a:solidFill>
              <a:srgbClr val="000000"/>
            </a:solidFill>
            <a:prstDash val="solid"/>
            <a:round/>
            <a:headEnd len="med" w="med" type="none"/>
            <a:tailEnd len="med" w="med" type="none"/>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pic>
        <p:nvPicPr>
          <p:cNvPr id="158" name="Shape 158"/>
          <p:cNvPicPr preferRelativeResize="0"/>
          <p:nvPr/>
        </p:nvPicPr>
        <p:blipFill>
          <a:blip r:embed="rId3">
            <a:alphaModFix/>
          </a:blip>
          <a:stretch>
            <a:fillRect/>
          </a:stretch>
        </p:blipFill>
        <p:spPr>
          <a:xfrm>
            <a:off x="0" y="-84275"/>
            <a:ext cx="9143999" cy="5197374"/>
          </a:xfrm>
          <a:prstGeom prst="rect">
            <a:avLst/>
          </a:prstGeom>
          <a:noFill/>
          <a:ln>
            <a:noFill/>
          </a:ln>
        </p:spPr>
      </p:pic>
      <p:sp>
        <p:nvSpPr>
          <p:cNvPr id="159" name="Shape 159"/>
          <p:cNvSpPr txBox="1"/>
          <p:nvPr>
            <p:ph type="title"/>
          </p:nvPr>
        </p:nvSpPr>
        <p:spPr>
          <a:xfrm>
            <a:off x="3018300" y="441850"/>
            <a:ext cx="3107400" cy="6132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b="0" i="0" lang="en-GB" sz="3000" u="none" cap="none" strike="noStrike">
                <a:solidFill>
                  <a:schemeClr val="dk1"/>
                </a:solidFill>
                <a:latin typeface="Merriweather"/>
                <a:ea typeface="Merriweather"/>
                <a:cs typeface="Merriweather"/>
                <a:sym typeface="Merriweather"/>
              </a:rPr>
              <a:t>APPLI</a:t>
            </a:r>
            <a:r>
              <a:rPr lang="en-GB">
                <a:latin typeface="Merriweather"/>
                <a:ea typeface="Merriweather"/>
                <a:cs typeface="Merriweather"/>
                <a:sym typeface="Merriweather"/>
              </a:rPr>
              <a:t>CAZIONI</a:t>
            </a:r>
          </a:p>
        </p:txBody>
      </p:sp>
      <p:sp>
        <p:nvSpPr>
          <p:cNvPr id="160" name="Shape 160"/>
          <p:cNvSpPr txBox="1"/>
          <p:nvPr>
            <p:ph idx="1" type="body"/>
          </p:nvPr>
        </p:nvSpPr>
        <p:spPr>
          <a:xfrm>
            <a:off x="305075" y="1321225"/>
            <a:ext cx="4271400" cy="1940100"/>
          </a:xfrm>
          <a:prstGeom prst="rect">
            <a:avLst/>
          </a:prstGeom>
          <a:solidFill>
            <a:srgbClr val="FFF2CC"/>
          </a:solidFill>
          <a:ln>
            <a:noFill/>
          </a:ln>
        </p:spPr>
        <p:txBody>
          <a:bodyPr anchorCtr="0" anchor="t" bIns="91425" lIns="91425" rIns="91425" tIns="91425">
            <a:noAutofit/>
          </a:bodyPr>
          <a:lstStyle/>
          <a:p>
            <a:pPr lvl="0" rtl="0">
              <a:lnSpc>
                <a:spcPct val="100000"/>
              </a:lnSpc>
              <a:spcBef>
                <a:spcPts val="0"/>
              </a:spcBef>
              <a:spcAft>
                <a:spcPts val="0"/>
              </a:spcAft>
              <a:buClr>
                <a:schemeClr val="dk1"/>
              </a:buClr>
              <a:buSzPct val="25000"/>
              <a:buFont typeface="Arial"/>
              <a:buNone/>
            </a:pPr>
            <a:r>
              <a:rPr lang="en-GB" sz="1400">
                <a:latin typeface="Proxima Nova"/>
                <a:ea typeface="Proxima Nova"/>
                <a:cs typeface="Proxima Nova"/>
                <a:sym typeface="Proxima Nova"/>
              </a:rPr>
              <a:t>Il box knock lock è uno strumento divertente per tenere al sicuro i nostri oggetti personali, grazie alla sua particolare combinazione segreta. </a:t>
            </a:r>
          </a:p>
          <a:p>
            <a:pPr indent="-69850" lvl="0" marL="0" marR="0" rtl="0" algn="l">
              <a:lnSpc>
                <a:spcPct val="100000"/>
              </a:lnSpc>
              <a:spcBef>
                <a:spcPts val="0"/>
              </a:spcBef>
              <a:spcAft>
                <a:spcPts val="0"/>
              </a:spcAft>
              <a:buClr>
                <a:schemeClr val="dk1"/>
              </a:buClr>
              <a:buSzPct val="78571"/>
              <a:buFont typeface="Arial"/>
              <a:buNone/>
            </a:pPr>
            <a:r>
              <a:rPr lang="en-GB" sz="1400">
                <a:latin typeface="Proxima Nova"/>
                <a:ea typeface="Proxima Nova"/>
                <a:cs typeface="Proxima Nova"/>
                <a:sym typeface="Proxima Nova"/>
              </a:rPr>
              <a:t>Può essere anche implementato in una porta, anche se non sarà utile per la sicurezza di essa, ma sicuramente sarà divertente far diventare la propria stanza un club privato, accessible soltanto a chi conosce la combinazione segreta.</a:t>
            </a:r>
          </a:p>
          <a:p>
            <a:pPr indent="0" lvl="0" marL="0" marR="0" rtl="0" algn="l">
              <a:lnSpc>
                <a:spcPct val="100000"/>
              </a:lnSpc>
              <a:spcBef>
                <a:spcPts val="0"/>
              </a:spcBef>
              <a:spcAft>
                <a:spcPts val="0"/>
              </a:spcAft>
              <a:buClr>
                <a:schemeClr val="dk1"/>
              </a:buClr>
              <a:buSzPct val="25000"/>
              <a:buFont typeface="Arial"/>
              <a:buNone/>
            </a:pPr>
            <a:r>
              <a:t/>
            </a:r>
            <a:endParaRPr sz="1400">
              <a:latin typeface="Proxima Nova"/>
              <a:ea typeface="Proxima Nova"/>
              <a:cs typeface="Proxima Nova"/>
              <a:sym typeface="Proxima Nova"/>
            </a:endParaRPr>
          </a:p>
        </p:txBody>
      </p:sp>
      <p:pic>
        <p:nvPicPr>
          <p:cNvPr id="161" name="Shape 161"/>
          <p:cNvPicPr preferRelativeResize="0"/>
          <p:nvPr/>
        </p:nvPicPr>
        <p:blipFill>
          <a:blip r:embed="rId4">
            <a:alphaModFix/>
          </a:blip>
          <a:stretch>
            <a:fillRect/>
          </a:stretch>
        </p:blipFill>
        <p:spPr>
          <a:xfrm>
            <a:off x="4830424" y="2331426"/>
            <a:ext cx="3908549" cy="2141275"/>
          </a:xfrm>
          <a:prstGeom prst="rect">
            <a:avLst/>
          </a:prstGeom>
          <a:noFill/>
          <a:ln cap="flat" cmpd="sng" w="38100">
            <a:solidFill>
              <a:srgbClr val="000000"/>
            </a:solidFill>
            <a:prstDash val="solid"/>
            <a:round/>
            <a:headEnd len="med" w="med" type="none"/>
            <a:tailEnd len="med" w="med" type="none"/>
          </a:ln>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pic>
        <p:nvPicPr>
          <p:cNvPr id="166" name="Shape 166"/>
          <p:cNvPicPr preferRelativeResize="0"/>
          <p:nvPr/>
        </p:nvPicPr>
        <p:blipFill>
          <a:blip r:embed="rId3">
            <a:alphaModFix/>
          </a:blip>
          <a:stretch>
            <a:fillRect/>
          </a:stretch>
        </p:blipFill>
        <p:spPr>
          <a:xfrm>
            <a:off x="0" y="0"/>
            <a:ext cx="9144000" cy="5143499"/>
          </a:xfrm>
          <a:prstGeom prst="rect">
            <a:avLst/>
          </a:prstGeom>
          <a:noFill/>
          <a:ln>
            <a:noFill/>
          </a:ln>
        </p:spPr>
      </p:pic>
      <p:sp>
        <p:nvSpPr>
          <p:cNvPr id="167" name="Shape 167"/>
          <p:cNvSpPr/>
          <p:nvPr/>
        </p:nvSpPr>
        <p:spPr>
          <a:xfrm>
            <a:off x="1816200" y="2270225"/>
            <a:ext cx="5590500" cy="475500"/>
          </a:xfrm>
          <a:prstGeom prst="rect">
            <a:avLst/>
          </a:prstGeom>
          <a:solidFill>
            <a:srgbClr val="FFF2CC"/>
          </a:solidFill>
          <a:ln>
            <a:noFill/>
          </a:ln>
        </p:spPr>
        <p:txBody>
          <a:bodyPr anchorCtr="0" anchor="ctr" bIns="91425" lIns="91425" rIns="91425" tIns="91425">
            <a:noAutofit/>
          </a:bodyPr>
          <a:lstStyle/>
          <a:p>
            <a:pPr lvl="0">
              <a:spcBef>
                <a:spcPts val="0"/>
              </a:spcBef>
              <a:buNone/>
            </a:pPr>
            <a:r>
              <a:t/>
            </a:r>
            <a:endParaRPr/>
          </a:p>
        </p:txBody>
      </p:sp>
      <p:sp>
        <p:nvSpPr>
          <p:cNvPr id="168" name="Shape 168"/>
          <p:cNvSpPr txBox="1"/>
          <p:nvPr>
            <p:ph type="title"/>
          </p:nvPr>
        </p:nvSpPr>
        <p:spPr>
          <a:xfrm>
            <a:off x="311700" y="2170975"/>
            <a:ext cx="8520600" cy="613200"/>
          </a:xfrm>
          <a:prstGeom prst="rect">
            <a:avLst/>
          </a:prstGeom>
        </p:spPr>
        <p:txBody>
          <a:bodyPr anchorCtr="0" anchor="t" bIns="91425" lIns="91425" rIns="91425" tIns="91425">
            <a:noAutofit/>
          </a:bodyPr>
          <a:lstStyle/>
          <a:p>
            <a:pPr lvl="0" algn="ctr">
              <a:spcBef>
                <a:spcPts val="0"/>
              </a:spcBef>
              <a:buNone/>
            </a:pPr>
            <a:r>
              <a:rPr lang="en-GB">
                <a:latin typeface="Merriweather"/>
                <a:ea typeface="Merriweather"/>
                <a:cs typeface="Merriweather"/>
                <a:sym typeface="Merriweather"/>
              </a:rPr>
              <a:t>GRAZIE PER L’ATTENZIONE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8"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0" y="0"/>
            <a:ext cx="9143999" cy="5165149"/>
          </a:xfrm>
          <a:prstGeom prst="rect">
            <a:avLst/>
          </a:prstGeom>
          <a:noFill/>
          <a:ln>
            <a:noFill/>
          </a:ln>
        </p:spPr>
      </p:pic>
      <p:sp>
        <p:nvSpPr>
          <p:cNvPr id="70" name="Shape 70"/>
          <p:cNvSpPr txBox="1"/>
          <p:nvPr>
            <p:ph type="title"/>
          </p:nvPr>
        </p:nvSpPr>
        <p:spPr>
          <a:xfrm>
            <a:off x="499950" y="539250"/>
            <a:ext cx="3434100" cy="6132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b="0" i="0" lang="en-GB" sz="3000" u="none" cap="none" strike="noStrike">
                <a:solidFill>
                  <a:srgbClr val="000000"/>
                </a:solidFill>
                <a:latin typeface="Merriweather"/>
                <a:ea typeface="Merriweather"/>
                <a:cs typeface="Merriweather"/>
                <a:sym typeface="Merriweather"/>
              </a:rPr>
              <a:t>IN</a:t>
            </a:r>
            <a:r>
              <a:rPr lang="en-GB">
                <a:solidFill>
                  <a:srgbClr val="000000"/>
                </a:solidFill>
                <a:latin typeface="Merriweather"/>
                <a:ea typeface="Merriweather"/>
                <a:cs typeface="Merriweather"/>
                <a:sym typeface="Merriweather"/>
              </a:rPr>
              <a:t>TRODUZIONE</a:t>
            </a:r>
          </a:p>
        </p:txBody>
      </p:sp>
      <p:sp>
        <p:nvSpPr>
          <p:cNvPr id="71" name="Shape 71"/>
          <p:cNvSpPr txBox="1"/>
          <p:nvPr>
            <p:ph idx="1" type="body"/>
          </p:nvPr>
        </p:nvSpPr>
        <p:spPr>
          <a:xfrm>
            <a:off x="298600" y="1377175"/>
            <a:ext cx="3952200" cy="3278100"/>
          </a:xfrm>
          <a:prstGeom prst="rect">
            <a:avLst/>
          </a:prstGeom>
          <a:solidFill>
            <a:srgbClr val="FFF2CC"/>
          </a:solidFill>
          <a:ln>
            <a:noFill/>
          </a:ln>
        </p:spPr>
        <p:txBody>
          <a:bodyPr anchorCtr="0" anchor="t" bIns="91425" lIns="91425" rIns="91425" tIns="91425">
            <a:noAutofit/>
          </a:bodyPr>
          <a:lstStyle/>
          <a:p>
            <a:pPr lvl="0" rtl="0">
              <a:lnSpc>
                <a:spcPct val="100000"/>
              </a:lnSpc>
              <a:spcBef>
                <a:spcPts val="0"/>
              </a:spcBef>
              <a:spcAft>
                <a:spcPts val="0"/>
              </a:spcAft>
              <a:buClr>
                <a:schemeClr val="dk1"/>
              </a:buClr>
              <a:buSzPct val="25000"/>
              <a:buFont typeface="Arial"/>
              <a:buNone/>
            </a:pPr>
            <a:r>
              <a:rPr lang="en-GB" sz="1400">
                <a:latin typeface="Proxima Nova"/>
                <a:ea typeface="Proxima Nova"/>
                <a:cs typeface="Proxima Nova"/>
                <a:sym typeface="Proxima Nova"/>
              </a:rPr>
              <a:t>L'idea nasce dalla collaborazione con </a:t>
            </a:r>
            <a:r>
              <a:rPr b="1" lang="en-GB" sz="1400">
                <a:latin typeface="Proxima Nova"/>
                <a:ea typeface="Proxima Nova"/>
                <a:cs typeface="Proxima Nova"/>
                <a:sym typeface="Proxima Nova"/>
              </a:rPr>
              <a:t>Crossmedia Factory</a:t>
            </a:r>
            <a:r>
              <a:rPr lang="en-GB" sz="1400">
                <a:latin typeface="Proxima Nova"/>
                <a:ea typeface="Proxima Nova"/>
                <a:cs typeface="Proxima Nova"/>
                <a:sym typeface="Proxima Nova"/>
              </a:rPr>
              <a:t>, che in occasione dell'evento </a:t>
            </a:r>
            <a:r>
              <a:rPr i="1" lang="en-GB" sz="1400">
                <a:latin typeface="Proxima Nova"/>
                <a:ea typeface="Proxima Nova"/>
                <a:cs typeface="Proxima Nova"/>
                <a:sym typeface="Proxima Nova"/>
              </a:rPr>
              <a:t>Vaporosamente</a:t>
            </a:r>
            <a:r>
              <a:rPr lang="en-GB" sz="1400">
                <a:latin typeface="Proxima Nova"/>
                <a:ea typeface="Proxima Nova"/>
                <a:cs typeface="Proxima Nova"/>
                <a:sym typeface="Proxima Nova"/>
              </a:rPr>
              <a:t> riproporranno al pubblico Sherlok IoT</a:t>
            </a:r>
            <a:r>
              <a:rPr lang="en-GB" sz="1400">
                <a:solidFill>
                  <a:srgbClr val="222222"/>
                </a:solidFill>
                <a:latin typeface="Proxima Nova"/>
                <a:ea typeface="Proxima Nova"/>
                <a:cs typeface="Proxima Nova"/>
                <a:sym typeface="Proxima Nova"/>
              </a:rPr>
              <a:t>, una </a:t>
            </a:r>
            <a:r>
              <a:rPr b="1" lang="en-GB" sz="1400">
                <a:solidFill>
                  <a:srgbClr val="222222"/>
                </a:solidFill>
                <a:latin typeface="Proxima Nova"/>
                <a:ea typeface="Proxima Nova"/>
                <a:cs typeface="Proxima Nova"/>
                <a:sym typeface="Proxima Nova"/>
              </a:rPr>
              <a:t>sperimentazione di immersive storytelling game</a:t>
            </a:r>
            <a:r>
              <a:rPr lang="en-GB" sz="1400">
                <a:solidFill>
                  <a:srgbClr val="222222"/>
                </a:solidFill>
                <a:latin typeface="Proxima Nova"/>
                <a:ea typeface="Proxima Nova"/>
                <a:cs typeface="Proxima Nova"/>
                <a:sym typeface="Proxima Nova"/>
              </a:rPr>
              <a:t> , ovvero, una sorta di gioco  di ruolo che si nutre dello slancio creativo dei suoi partecipanti e che si serve delle nuove tecnologie per coinvolgere meglio l'utente-creatore dell'esperienza. </a:t>
            </a:r>
          </a:p>
          <a:p>
            <a:pPr lvl="0" rtl="0">
              <a:lnSpc>
                <a:spcPct val="100000"/>
              </a:lnSpc>
              <a:spcBef>
                <a:spcPts val="0"/>
              </a:spcBef>
              <a:spcAft>
                <a:spcPts val="0"/>
              </a:spcAft>
              <a:buClr>
                <a:schemeClr val="dk1"/>
              </a:buClr>
              <a:buSzPct val="25000"/>
              <a:buFont typeface="Arial"/>
              <a:buNone/>
            </a:pPr>
            <a:r>
              <a:rPr lang="en-GB" sz="1400">
                <a:solidFill>
                  <a:srgbClr val="222222"/>
                </a:solidFill>
                <a:latin typeface="Proxima Nova"/>
                <a:ea typeface="Proxima Nova"/>
                <a:cs typeface="Proxima Nova"/>
                <a:sym typeface="Proxima Nova"/>
              </a:rPr>
              <a:t>In questa occasione, la narrazione è ambientata nella Torino del 1834, durante l'Esposizione Universale. L’ambientazione è </a:t>
            </a:r>
            <a:r>
              <a:rPr b="1" lang="en-GB" sz="1400">
                <a:solidFill>
                  <a:srgbClr val="222222"/>
                </a:solidFill>
                <a:latin typeface="Proxima Nova"/>
                <a:ea typeface="Proxima Nova"/>
                <a:cs typeface="Proxima Nova"/>
                <a:sym typeface="Proxima Nova"/>
              </a:rPr>
              <a:t>steampunk,</a:t>
            </a:r>
            <a:r>
              <a:rPr lang="en-GB" sz="1400">
                <a:solidFill>
                  <a:srgbClr val="222222"/>
                </a:solidFill>
                <a:latin typeface="Proxima Nova"/>
                <a:ea typeface="Proxima Nova"/>
                <a:cs typeface="Proxima Nova"/>
                <a:sym typeface="Proxima Nova"/>
              </a:rPr>
              <a:t> dove una società misteriosa nasconde dei segreti che i giocatori dovranno scoprire.</a:t>
            </a:r>
          </a:p>
          <a:p>
            <a:pPr indent="-69850" lvl="0" marL="0" marR="0" rtl="0" algn="l">
              <a:lnSpc>
                <a:spcPct val="100000"/>
              </a:lnSpc>
              <a:spcBef>
                <a:spcPts val="0"/>
              </a:spcBef>
              <a:spcAft>
                <a:spcPts val="0"/>
              </a:spcAft>
              <a:buClr>
                <a:schemeClr val="dk1"/>
              </a:buClr>
              <a:buSzPct val="78571"/>
              <a:buFont typeface="Arial"/>
              <a:buNone/>
            </a:pPr>
            <a:r>
              <a:t/>
            </a:r>
            <a:endParaRPr sz="1400">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chemeClr val="accent1"/>
              </a:solidFill>
              <a:latin typeface="Old Standard TT"/>
              <a:ea typeface="Old Standard TT"/>
              <a:cs typeface="Old Standard TT"/>
              <a:sym typeface="Old Standard TT"/>
            </a:endParaRPr>
          </a:p>
        </p:txBody>
      </p:sp>
      <p:pic>
        <p:nvPicPr>
          <p:cNvPr id="72" name="Shape 72"/>
          <p:cNvPicPr preferRelativeResize="0"/>
          <p:nvPr/>
        </p:nvPicPr>
        <p:blipFill>
          <a:blip r:embed="rId4">
            <a:alphaModFix/>
          </a:blip>
          <a:stretch>
            <a:fillRect/>
          </a:stretch>
        </p:blipFill>
        <p:spPr>
          <a:xfrm>
            <a:off x="4752349" y="802949"/>
            <a:ext cx="3852324" cy="3852324"/>
          </a:xfrm>
          <a:prstGeom prst="rect">
            <a:avLst/>
          </a:prstGeom>
          <a:noFill/>
          <a:ln cap="flat" cmpd="sng" w="38100">
            <a:solidFill>
              <a:srgbClr val="000000"/>
            </a:solidFill>
            <a:prstDash val="solid"/>
            <a:round/>
            <a:headEnd len="med" w="med" type="none"/>
            <a:tailEnd len="med" w="med" type="none"/>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76" name="Shape 76"/>
        <p:cNvGrpSpPr/>
        <p:nvPr/>
      </p:nvGrpSpPr>
      <p:grpSpPr>
        <a:xfrm>
          <a:off x="0" y="0"/>
          <a:ext cx="0" cy="0"/>
          <a:chOff x="0" y="0"/>
          <a:chExt cx="0" cy="0"/>
        </a:xfrm>
      </p:grpSpPr>
      <p:pic>
        <p:nvPicPr>
          <p:cNvPr id="77" name="Shape 77"/>
          <p:cNvPicPr preferRelativeResize="0"/>
          <p:nvPr/>
        </p:nvPicPr>
        <p:blipFill>
          <a:blip r:embed="rId3">
            <a:alphaModFix/>
          </a:blip>
          <a:stretch>
            <a:fillRect/>
          </a:stretch>
        </p:blipFill>
        <p:spPr>
          <a:xfrm>
            <a:off x="0" y="0"/>
            <a:ext cx="9143999" cy="5143500"/>
          </a:xfrm>
          <a:prstGeom prst="rect">
            <a:avLst/>
          </a:prstGeom>
          <a:noFill/>
          <a:ln>
            <a:noFill/>
          </a:ln>
        </p:spPr>
      </p:pic>
      <p:sp>
        <p:nvSpPr>
          <p:cNvPr id="78" name="Shape 78"/>
          <p:cNvSpPr txBox="1"/>
          <p:nvPr>
            <p:ph type="title"/>
          </p:nvPr>
        </p:nvSpPr>
        <p:spPr>
          <a:xfrm>
            <a:off x="3616950" y="488550"/>
            <a:ext cx="1910100" cy="5646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lang="en-GB">
                <a:latin typeface="Merriweather"/>
                <a:ea typeface="Merriweather"/>
                <a:cs typeface="Merriweather"/>
                <a:sym typeface="Merriweather"/>
              </a:rPr>
              <a:t>IL TEAM</a:t>
            </a:r>
          </a:p>
          <a:p>
            <a:pPr indent="0" lvl="0" marL="0" marR="0" rtl="0" algn="l">
              <a:lnSpc>
                <a:spcPct val="100000"/>
              </a:lnSpc>
              <a:spcBef>
                <a:spcPts val="0"/>
              </a:spcBef>
              <a:spcAft>
                <a:spcPts val="0"/>
              </a:spcAft>
              <a:buClr>
                <a:schemeClr val="dk1"/>
              </a:buClr>
              <a:buSzPct val="25000"/>
              <a:buFont typeface="Old Standard TT"/>
              <a:buNone/>
            </a:pPr>
            <a:r>
              <a:t/>
            </a:r>
            <a:endParaRPr b="0" i="0" sz="3000" u="none" cap="none" strike="noStrike">
              <a:solidFill>
                <a:schemeClr val="dk1"/>
              </a:solidFill>
              <a:latin typeface="Old Standard TT"/>
              <a:ea typeface="Old Standard TT"/>
              <a:cs typeface="Old Standard TT"/>
              <a:sym typeface="Old Standard TT"/>
            </a:endParaRPr>
          </a:p>
        </p:txBody>
      </p:sp>
      <p:sp>
        <p:nvSpPr>
          <p:cNvPr id="79" name="Shape 79"/>
          <p:cNvSpPr txBox="1"/>
          <p:nvPr/>
        </p:nvSpPr>
        <p:spPr>
          <a:xfrm>
            <a:off x="1090900" y="2169875"/>
            <a:ext cx="1859400" cy="1295400"/>
          </a:xfrm>
          <a:prstGeom prst="rect">
            <a:avLst/>
          </a:prstGeom>
          <a:solidFill>
            <a:srgbClr val="FFF2CC"/>
          </a:solidFill>
          <a:ln>
            <a:noFill/>
          </a:ln>
        </p:spPr>
        <p:txBody>
          <a:bodyPr anchorCtr="0" anchor="t" bIns="91425" lIns="91425" rIns="91425" tIns="91425">
            <a:noAutofit/>
          </a:bodyPr>
          <a:lstStyle/>
          <a:p>
            <a:pPr lvl="0" rtl="0">
              <a:spcBef>
                <a:spcPts val="0"/>
              </a:spcBef>
              <a:buNone/>
            </a:pPr>
            <a:r>
              <a:rPr lang="en-GB" sz="1800">
                <a:solidFill>
                  <a:srgbClr val="000000"/>
                </a:solidFill>
                <a:latin typeface="Proxima Nova"/>
                <a:ea typeface="Proxima Nova"/>
                <a:cs typeface="Proxima Nova"/>
                <a:sym typeface="Proxima Nova"/>
              </a:rPr>
              <a:t>Elahe Salarzehi</a:t>
            </a:r>
          </a:p>
          <a:p>
            <a:pPr lvl="0" rtl="0">
              <a:spcBef>
                <a:spcPts val="0"/>
              </a:spcBef>
              <a:buNone/>
            </a:pPr>
            <a:r>
              <a:rPr lang="en-GB" sz="1800">
                <a:solidFill>
                  <a:srgbClr val="000000"/>
                </a:solidFill>
                <a:latin typeface="Proxima Nova"/>
                <a:ea typeface="Proxima Nova"/>
                <a:cs typeface="Proxima Nova"/>
                <a:sym typeface="Proxima Nova"/>
              </a:rPr>
              <a:t>Luca Scudeler</a:t>
            </a:r>
          </a:p>
          <a:p>
            <a:pPr lvl="0" rtl="0">
              <a:spcBef>
                <a:spcPts val="0"/>
              </a:spcBef>
              <a:buNone/>
            </a:pPr>
            <a:r>
              <a:rPr lang="en-GB" sz="1800">
                <a:solidFill>
                  <a:srgbClr val="000000"/>
                </a:solidFill>
                <a:latin typeface="Proxima Nova"/>
                <a:ea typeface="Proxima Nova"/>
                <a:cs typeface="Proxima Nova"/>
                <a:sym typeface="Proxima Nova"/>
              </a:rPr>
              <a:t>Matteo Lanzetti</a:t>
            </a:r>
          </a:p>
          <a:p>
            <a:pPr lvl="0" rtl="0">
              <a:spcBef>
                <a:spcPts val="0"/>
              </a:spcBef>
              <a:buNone/>
            </a:pPr>
            <a:r>
              <a:rPr lang="en-GB" sz="1800">
                <a:solidFill>
                  <a:srgbClr val="000000"/>
                </a:solidFill>
                <a:latin typeface="Proxima Nova"/>
                <a:ea typeface="Proxima Nova"/>
                <a:cs typeface="Proxima Nova"/>
                <a:sym typeface="Proxima Nova"/>
              </a:rPr>
              <a:t>Vanessa Libora</a:t>
            </a:r>
          </a:p>
        </p:txBody>
      </p:sp>
      <p:pic>
        <p:nvPicPr>
          <p:cNvPr id="80" name="Shape 80"/>
          <p:cNvPicPr preferRelativeResize="0"/>
          <p:nvPr/>
        </p:nvPicPr>
        <p:blipFill rotWithShape="1">
          <a:blip r:embed="rId4">
            <a:alphaModFix/>
          </a:blip>
          <a:srcRect b="0" l="17860" r="12399" t="0"/>
          <a:stretch/>
        </p:blipFill>
        <p:spPr>
          <a:xfrm>
            <a:off x="3660000" y="1291600"/>
            <a:ext cx="4401750" cy="3550350"/>
          </a:xfrm>
          <a:prstGeom prst="rect">
            <a:avLst/>
          </a:prstGeom>
          <a:noFill/>
          <a:ln cap="flat" cmpd="sng" w="38100">
            <a:solidFill>
              <a:srgbClr val="000000"/>
            </a:solidFill>
            <a:prstDash val="solid"/>
            <a:round/>
            <a:headEnd len="med" w="med" type="none"/>
            <a:tailEnd len="med" w="med" type="none"/>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84"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0" y="0"/>
            <a:ext cx="9143999" cy="5143500"/>
          </a:xfrm>
          <a:prstGeom prst="rect">
            <a:avLst/>
          </a:prstGeom>
          <a:noFill/>
          <a:ln>
            <a:noFill/>
          </a:ln>
        </p:spPr>
      </p:pic>
      <p:sp>
        <p:nvSpPr>
          <p:cNvPr id="86" name="Shape 86"/>
          <p:cNvSpPr txBox="1"/>
          <p:nvPr>
            <p:ph type="title"/>
          </p:nvPr>
        </p:nvSpPr>
        <p:spPr>
          <a:xfrm>
            <a:off x="1904700" y="488550"/>
            <a:ext cx="5334600" cy="5646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lang="en-GB">
                <a:latin typeface="Merriweather"/>
                <a:ea typeface="Merriweather"/>
                <a:cs typeface="Merriweather"/>
                <a:sym typeface="Merriweather"/>
              </a:rPr>
              <a:t>OBIETTIVI DEL GIOCO</a:t>
            </a:r>
          </a:p>
          <a:p>
            <a:pPr indent="0" lvl="0" marL="0" marR="0" rtl="0" algn="l">
              <a:lnSpc>
                <a:spcPct val="100000"/>
              </a:lnSpc>
              <a:spcBef>
                <a:spcPts val="0"/>
              </a:spcBef>
              <a:spcAft>
                <a:spcPts val="0"/>
              </a:spcAft>
              <a:buClr>
                <a:schemeClr val="dk1"/>
              </a:buClr>
              <a:buSzPct val="25000"/>
              <a:buFont typeface="Old Standard TT"/>
              <a:buNone/>
            </a:pPr>
            <a:r>
              <a:t/>
            </a:r>
            <a:endParaRPr b="0" i="0" sz="3000" u="none" cap="none" strike="noStrike">
              <a:solidFill>
                <a:schemeClr val="dk1"/>
              </a:solidFill>
              <a:latin typeface="Old Standard TT"/>
              <a:ea typeface="Old Standard TT"/>
              <a:cs typeface="Old Standard TT"/>
              <a:sym typeface="Old Standard TT"/>
            </a:endParaRPr>
          </a:p>
        </p:txBody>
      </p:sp>
      <p:sp>
        <p:nvSpPr>
          <p:cNvPr id="87" name="Shape 87"/>
          <p:cNvSpPr txBox="1"/>
          <p:nvPr>
            <p:ph idx="1" type="body"/>
          </p:nvPr>
        </p:nvSpPr>
        <p:spPr>
          <a:xfrm>
            <a:off x="265050" y="1405500"/>
            <a:ext cx="4257000" cy="1287900"/>
          </a:xfrm>
          <a:prstGeom prst="rect">
            <a:avLst/>
          </a:prstGeom>
          <a:solidFill>
            <a:srgbClr val="FFF2CC"/>
          </a:solidFill>
          <a:ln>
            <a:noFill/>
          </a:ln>
        </p:spPr>
        <p:txBody>
          <a:bodyPr anchorCtr="0" anchor="t" bIns="91425" lIns="91425" rIns="91425" tIns="91425">
            <a:noAutofit/>
          </a:bodyPr>
          <a:lstStyle/>
          <a:p>
            <a:pPr lvl="0" rtl="0">
              <a:lnSpc>
                <a:spcPct val="100000"/>
              </a:lnSpc>
              <a:spcBef>
                <a:spcPts val="0"/>
              </a:spcBef>
              <a:spcAft>
                <a:spcPts val="0"/>
              </a:spcAft>
              <a:buClr>
                <a:schemeClr val="dk1"/>
              </a:buClr>
              <a:buSzPct val="25000"/>
              <a:buFont typeface="Arial"/>
              <a:buNone/>
            </a:pPr>
            <a:r>
              <a:rPr lang="en-GB" sz="1400">
                <a:latin typeface="Proxima Nova"/>
                <a:ea typeface="Proxima Nova"/>
                <a:cs typeface="Proxima Nova"/>
                <a:sym typeface="Proxima Nova"/>
              </a:rPr>
              <a:t>I giocatori di Sherlock IoT dovranno trovare degli indizi nascosti all'interno della location. </a:t>
            </a:r>
          </a:p>
          <a:p>
            <a:pPr lvl="0" rtl="0">
              <a:lnSpc>
                <a:spcPct val="100000"/>
              </a:lnSpc>
              <a:spcBef>
                <a:spcPts val="0"/>
              </a:spcBef>
              <a:spcAft>
                <a:spcPts val="0"/>
              </a:spcAft>
              <a:buClr>
                <a:schemeClr val="dk1"/>
              </a:buClr>
              <a:buSzPct val="25000"/>
              <a:buFont typeface="Arial"/>
              <a:buNone/>
            </a:pPr>
            <a:r>
              <a:rPr lang="en-GB" sz="1400">
                <a:latin typeface="Proxima Nova"/>
                <a:ea typeface="Proxima Nova"/>
                <a:cs typeface="Proxima Nova"/>
                <a:sym typeface="Proxima Nova"/>
              </a:rPr>
              <a:t>Abbiamo quindi deciso che non c'è miglior nascondiglio di una vecchia e strana scatola, con un sistema di chiusura segreto...</a:t>
            </a:r>
          </a:p>
          <a:p>
            <a:pPr indent="-69850" lvl="0" marL="0" marR="0" rtl="0" algn="l">
              <a:lnSpc>
                <a:spcPct val="100000"/>
              </a:lnSpc>
              <a:spcBef>
                <a:spcPts val="0"/>
              </a:spcBef>
              <a:spcAft>
                <a:spcPts val="0"/>
              </a:spcAft>
              <a:buClr>
                <a:schemeClr val="dk1"/>
              </a:buClr>
              <a:buSzPct val="78571"/>
              <a:buFont typeface="Arial"/>
              <a:buNone/>
            </a:pPr>
            <a:r>
              <a:t/>
            </a:r>
            <a:endParaRPr sz="14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ct val="25000"/>
              <a:buFont typeface="Arial"/>
              <a:buNone/>
            </a:pPr>
            <a:r>
              <a:t/>
            </a:r>
            <a:endParaRPr sz="1400">
              <a:latin typeface="Proxima Nova"/>
              <a:ea typeface="Proxima Nova"/>
              <a:cs typeface="Proxima Nova"/>
              <a:sym typeface="Proxima Nova"/>
            </a:endParaRPr>
          </a:p>
          <a:p>
            <a:pPr indent="0" lvl="0" marL="0" marR="0" rtl="0" algn="l">
              <a:lnSpc>
                <a:spcPct val="115000"/>
              </a:lnSpc>
              <a:spcBef>
                <a:spcPts val="0"/>
              </a:spcBef>
              <a:spcAft>
                <a:spcPts val="0"/>
              </a:spcAft>
              <a:buClr>
                <a:schemeClr val="dk1"/>
              </a:buClr>
              <a:buSzPct val="25000"/>
              <a:buFont typeface="Old Standard TT"/>
              <a:buNone/>
            </a:pPr>
            <a:r>
              <a:t/>
            </a:r>
            <a:endParaRPr b="0" i="0" sz="1400" u="none" cap="none" strike="noStrike">
              <a:solidFill>
                <a:schemeClr val="dk1"/>
              </a:solidFill>
              <a:latin typeface="Proxima Nova"/>
              <a:ea typeface="Proxima Nova"/>
              <a:cs typeface="Proxima Nova"/>
              <a:sym typeface="Proxima Nova"/>
            </a:endParaRPr>
          </a:p>
        </p:txBody>
      </p:sp>
      <p:pic>
        <p:nvPicPr>
          <p:cNvPr id="88" name="Shape 88"/>
          <p:cNvPicPr preferRelativeResize="0"/>
          <p:nvPr/>
        </p:nvPicPr>
        <p:blipFill>
          <a:blip r:embed="rId4">
            <a:alphaModFix/>
          </a:blip>
          <a:stretch>
            <a:fillRect/>
          </a:stretch>
        </p:blipFill>
        <p:spPr>
          <a:xfrm>
            <a:off x="2506025" y="2881600"/>
            <a:ext cx="1536600" cy="2048791"/>
          </a:xfrm>
          <a:prstGeom prst="rect">
            <a:avLst/>
          </a:prstGeom>
          <a:noFill/>
          <a:ln cap="flat" cmpd="sng" w="28575">
            <a:solidFill>
              <a:srgbClr val="000000"/>
            </a:solidFill>
            <a:prstDash val="solid"/>
            <a:round/>
            <a:headEnd len="med" w="med" type="none"/>
            <a:tailEnd len="med" w="med" type="none"/>
          </a:ln>
        </p:spPr>
      </p:pic>
      <p:pic>
        <p:nvPicPr>
          <p:cNvPr id="89" name="Shape 89"/>
          <p:cNvPicPr preferRelativeResize="0"/>
          <p:nvPr/>
        </p:nvPicPr>
        <p:blipFill>
          <a:blip r:embed="rId5">
            <a:alphaModFix/>
          </a:blip>
          <a:stretch>
            <a:fillRect/>
          </a:stretch>
        </p:blipFill>
        <p:spPr>
          <a:xfrm>
            <a:off x="542762" y="2881625"/>
            <a:ext cx="1536575" cy="2048750"/>
          </a:xfrm>
          <a:prstGeom prst="rect">
            <a:avLst/>
          </a:prstGeom>
          <a:noFill/>
          <a:ln cap="flat" cmpd="sng" w="28575">
            <a:solidFill>
              <a:srgbClr val="000000"/>
            </a:solidFill>
            <a:prstDash val="solid"/>
            <a:round/>
            <a:headEnd len="med" w="med" type="none"/>
            <a:tailEnd len="med" w="med" type="none"/>
          </a:ln>
        </p:spPr>
      </p:pic>
      <p:pic>
        <p:nvPicPr>
          <p:cNvPr id="90" name="Shape 90"/>
          <p:cNvPicPr preferRelativeResize="0"/>
          <p:nvPr/>
        </p:nvPicPr>
        <p:blipFill>
          <a:blip r:embed="rId6">
            <a:alphaModFix/>
          </a:blip>
          <a:stretch>
            <a:fillRect/>
          </a:stretch>
        </p:blipFill>
        <p:spPr>
          <a:xfrm>
            <a:off x="4728075" y="1463200"/>
            <a:ext cx="4005551" cy="2670349"/>
          </a:xfrm>
          <a:prstGeom prst="rect">
            <a:avLst/>
          </a:prstGeom>
          <a:noFill/>
          <a:ln cap="flat" cmpd="sng" w="38100">
            <a:solidFill>
              <a:srgbClr val="000000"/>
            </a:solidFill>
            <a:prstDash val="solid"/>
            <a:round/>
            <a:headEnd len="med" w="med" type="none"/>
            <a:tailEnd len="med" w="med" type="none"/>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94" name="Shape 94"/>
        <p:cNvGrpSpPr/>
        <p:nvPr/>
      </p:nvGrpSpPr>
      <p:grpSpPr>
        <a:xfrm>
          <a:off x="0" y="0"/>
          <a:ext cx="0" cy="0"/>
          <a:chOff x="0" y="0"/>
          <a:chExt cx="0" cy="0"/>
        </a:xfrm>
      </p:grpSpPr>
      <p:pic>
        <p:nvPicPr>
          <p:cNvPr id="95" name="Shape 95"/>
          <p:cNvPicPr preferRelativeResize="0"/>
          <p:nvPr/>
        </p:nvPicPr>
        <p:blipFill>
          <a:blip r:embed="rId3">
            <a:alphaModFix/>
          </a:blip>
          <a:stretch>
            <a:fillRect/>
          </a:stretch>
        </p:blipFill>
        <p:spPr>
          <a:xfrm>
            <a:off x="0" y="0"/>
            <a:ext cx="9143999" cy="5143500"/>
          </a:xfrm>
          <a:prstGeom prst="rect">
            <a:avLst/>
          </a:prstGeom>
          <a:noFill/>
          <a:ln>
            <a:noFill/>
          </a:ln>
        </p:spPr>
      </p:pic>
      <p:sp>
        <p:nvSpPr>
          <p:cNvPr id="96" name="Shape 96"/>
          <p:cNvSpPr txBox="1"/>
          <p:nvPr>
            <p:ph type="title"/>
          </p:nvPr>
        </p:nvSpPr>
        <p:spPr>
          <a:xfrm>
            <a:off x="1102650" y="461150"/>
            <a:ext cx="6938700" cy="5412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lang="en-GB">
                <a:latin typeface="Merriweather"/>
                <a:ea typeface="Merriweather"/>
                <a:cs typeface="Merriweather"/>
                <a:sym typeface="Merriweather"/>
              </a:rPr>
              <a:t>DESCRIZIONE  KNOCK LOCK BOX</a:t>
            </a:r>
          </a:p>
        </p:txBody>
      </p:sp>
      <p:sp>
        <p:nvSpPr>
          <p:cNvPr id="97" name="Shape 97"/>
          <p:cNvSpPr txBox="1"/>
          <p:nvPr>
            <p:ph idx="1" type="body"/>
          </p:nvPr>
        </p:nvSpPr>
        <p:spPr>
          <a:xfrm>
            <a:off x="317250" y="1405500"/>
            <a:ext cx="4271400" cy="1451100"/>
          </a:xfrm>
          <a:prstGeom prst="rect">
            <a:avLst/>
          </a:prstGeom>
          <a:solidFill>
            <a:srgbClr val="FFF2CC"/>
          </a:solidFill>
          <a:ln>
            <a:noFill/>
          </a:ln>
        </p:spPr>
        <p:txBody>
          <a:bodyPr anchorCtr="0" anchor="t" bIns="91425" lIns="91425" rIns="91425" tIns="91425">
            <a:noAutofit/>
          </a:bodyPr>
          <a:lstStyle/>
          <a:p>
            <a:pPr lvl="0" rtl="0">
              <a:lnSpc>
                <a:spcPct val="100000"/>
              </a:lnSpc>
              <a:spcBef>
                <a:spcPts val="0"/>
              </a:spcBef>
              <a:spcAft>
                <a:spcPts val="0"/>
              </a:spcAft>
              <a:buClr>
                <a:schemeClr val="dk1"/>
              </a:buClr>
              <a:buSzPct val="25000"/>
              <a:buFont typeface="Arial"/>
              <a:buNone/>
            </a:pPr>
            <a:r>
              <a:rPr lang="en-GB" sz="1400">
                <a:latin typeface="Proxima Nova"/>
                <a:ea typeface="Proxima Nova"/>
                <a:cs typeface="Proxima Nova"/>
                <a:sym typeface="Proxima Nova"/>
              </a:rPr>
              <a:t>Si tratta di una scatola chiusa con una </a:t>
            </a:r>
            <a:r>
              <a:rPr b="1" lang="en-GB" sz="1400">
                <a:latin typeface="Proxima Nova"/>
                <a:ea typeface="Proxima Nova"/>
                <a:cs typeface="Proxima Nova"/>
                <a:sym typeface="Proxima Nova"/>
              </a:rPr>
              <a:t>serratura collegata ad un servo</a:t>
            </a:r>
            <a:r>
              <a:rPr lang="en-GB" sz="1400">
                <a:latin typeface="Proxima Nova"/>
                <a:ea typeface="Proxima Nova"/>
                <a:cs typeface="Proxima Nova"/>
                <a:sym typeface="Proxima Nova"/>
              </a:rPr>
              <a:t>; la serratura si può aprire soltanto se si </a:t>
            </a:r>
            <a:r>
              <a:rPr b="1" lang="en-GB" sz="1400">
                <a:latin typeface="Proxima Nova"/>
                <a:ea typeface="Proxima Nova"/>
                <a:cs typeface="Proxima Nova"/>
                <a:sym typeface="Proxima Nova"/>
              </a:rPr>
              <a:t>bussa </a:t>
            </a:r>
            <a:r>
              <a:rPr lang="en-GB" sz="1400">
                <a:latin typeface="Proxima Nova"/>
                <a:ea typeface="Proxima Nova"/>
                <a:cs typeface="Proxima Nova"/>
                <a:sym typeface="Proxima Nova"/>
              </a:rPr>
              <a:t>sulla scatola con una combinazione di colpi predefinita. </a:t>
            </a:r>
          </a:p>
          <a:p>
            <a:pPr lvl="0" rtl="0">
              <a:lnSpc>
                <a:spcPct val="100000"/>
              </a:lnSpc>
              <a:spcBef>
                <a:spcPts val="0"/>
              </a:spcBef>
              <a:spcAft>
                <a:spcPts val="0"/>
              </a:spcAft>
              <a:buClr>
                <a:schemeClr val="dk1"/>
              </a:buClr>
              <a:buSzPct val="25000"/>
              <a:buFont typeface="Arial"/>
              <a:buNone/>
            </a:pPr>
            <a:r>
              <a:rPr lang="en-GB" sz="1400">
                <a:latin typeface="Proxima Nova"/>
                <a:ea typeface="Proxima Nova"/>
                <a:cs typeface="Proxima Nova"/>
                <a:sym typeface="Proxima Nova"/>
              </a:rPr>
              <a:t>Mentre la scatola è chiusa ci sarà un led rosso, che diventerà verde soltanto all'apertura della scatola. </a:t>
            </a:r>
          </a:p>
          <a:p>
            <a:pPr indent="0" lvl="0" marL="0" marR="0" rtl="0" algn="l">
              <a:lnSpc>
                <a:spcPct val="100000"/>
              </a:lnSpc>
              <a:spcBef>
                <a:spcPts val="0"/>
              </a:spcBef>
              <a:spcAft>
                <a:spcPts val="0"/>
              </a:spcAft>
              <a:buClr>
                <a:schemeClr val="dk1"/>
              </a:buClr>
              <a:buSzPct val="25000"/>
              <a:buFont typeface="Arial"/>
              <a:buNone/>
            </a:pPr>
            <a:r>
              <a:t/>
            </a:r>
            <a:endParaRPr sz="1400">
              <a:latin typeface="Proxima Nova"/>
              <a:ea typeface="Proxima Nova"/>
              <a:cs typeface="Proxima Nova"/>
              <a:sym typeface="Proxima Nova"/>
            </a:endParaRPr>
          </a:p>
        </p:txBody>
      </p:sp>
      <p:pic>
        <p:nvPicPr>
          <p:cNvPr id="98" name="Shape 98"/>
          <p:cNvPicPr preferRelativeResize="0"/>
          <p:nvPr/>
        </p:nvPicPr>
        <p:blipFill>
          <a:blip r:embed="rId4">
            <a:alphaModFix/>
          </a:blip>
          <a:stretch>
            <a:fillRect/>
          </a:stretch>
        </p:blipFill>
        <p:spPr>
          <a:xfrm>
            <a:off x="4890949" y="1470624"/>
            <a:ext cx="3978150" cy="2652100"/>
          </a:xfrm>
          <a:prstGeom prst="rect">
            <a:avLst/>
          </a:prstGeom>
          <a:noFill/>
          <a:ln cap="flat" cmpd="sng" w="38100">
            <a:solidFill>
              <a:srgbClr val="000000"/>
            </a:solidFill>
            <a:prstDash val="solid"/>
            <a:round/>
            <a:headEnd len="med" w="med" type="none"/>
            <a:tailEnd len="med" w="med" type="none"/>
          </a:ln>
        </p:spPr>
      </p:pic>
      <p:pic>
        <p:nvPicPr>
          <p:cNvPr id="99" name="Shape 99"/>
          <p:cNvPicPr preferRelativeResize="0"/>
          <p:nvPr/>
        </p:nvPicPr>
        <p:blipFill rotWithShape="1">
          <a:blip r:embed="rId5">
            <a:alphaModFix/>
          </a:blip>
          <a:srcRect b="31221" l="0" r="0" t="10766"/>
          <a:stretch/>
        </p:blipFill>
        <p:spPr>
          <a:xfrm>
            <a:off x="1302150" y="3023874"/>
            <a:ext cx="2061726" cy="1794077"/>
          </a:xfrm>
          <a:prstGeom prst="rect">
            <a:avLst/>
          </a:prstGeom>
          <a:noFill/>
          <a:ln cap="flat" cmpd="sng" w="38100">
            <a:solidFill>
              <a:srgbClr val="000000"/>
            </a:solidFill>
            <a:prstDash val="solid"/>
            <a:round/>
            <a:headEnd len="med" w="med" type="none"/>
            <a:tailEnd len="med" w="med" type="none"/>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0" y="0"/>
            <a:ext cx="9143999" cy="5143500"/>
          </a:xfrm>
          <a:prstGeom prst="rect">
            <a:avLst/>
          </a:prstGeom>
          <a:noFill/>
          <a:ln>
            <a:noFill/>
          </a:ln>
        </p:spPr>
      </p:pic>
      <p:sp>
        <p:nvSpPr>
          <p:cNvPr id="105" name="Shape 105"/>
          <p:cNvSpPr txBox="1"/>
          <p:nvPr>
            <p:ph type="title"/>
          </p:nvPr>
        </p:nvSpPr>
        <p:spPr>
          <a:xfrm>
            <a:off x="3096475" y="452500"/>
            <a:ext cx="2695800" cy="6132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b="0" i="0" lang="en-GB" sz="3000" u="none" cap="none" strike="noStrike">
                <a:solidFill>
                  <a:schemeClr val="dk1"/>
                </a:solidFill>
                <a:latin typeface="Merriweather"/>
                <a:ea typeface="Merriweather"/>
                <a:cs typeface="Merriweather"/>
                <a:sym typeface="Merriweather"/>
              </a:rPr>
              <a:t>HARDWARE</a:t>
            </a:r>
          </a:p>
        </p:txBody>
      </p:sp>
      <p:sp>
        <p:nvSpPr>
          <p:cNvPr id="106" name="Shape 106"/>
          <p:cNvSpPr txBox="1"/>
          <p:nvPr>
            <p:ph idx="1" type="body"/>
          </p:nvPr>
        </p:nvSpPr>
        <p:spPr>
          <a:xfrm>
            <a:off x="378250" y="1405500"/>
            <a:ext cx="4152900" cy="1063200"/>
          </a:xfrm>
          <a:prstGeom prst="rect">
            <a:avLst/>
          </a:prstGeom>
          <a:solidFill>
            <a:srgbClr val="FFF2CC"/>
          </a:solidFill>
          <a:ln>
            <a:noFill/>
          </a:ln>
        </p:spPr>
        <p:txBody>
          <a:bodyPr anchorCtr="0" anchor="t" bIns="91425" lIns="91425" rIns="91425" tIns="91425">
            <a:noAutofit/>
          </a:bodyPr>
          <a:lstStyle/>
          <a:p>
            <a:pPr lvl="0" rtl="0">
              <a:lnSpc>
                <a:spcPct val="100000"/>
              </a:lnSpc>
              <a:spcBef>
                <a:spcPts val="0"/>
              </a:spcBef>
              <a:spcAft>
                <a:spcPts val="0"/>
              </a:spcAft>
              <a:buClr>
                <a:schemeClr val="dk1"/>
              </a:buClr>
              <a:buSzPct val="25000"/>
              <a:buFont typeface="Arial"/>
              <a:buNone/>
            </a:pPr>
            <a:r>
              <a:rPr lang="en-GB" sz="1400">
                <a:latin typeface="Proxima Nova"/>
                <a:ea typeface="Proxima Nova"/>
                <a:cs typeface="Proxima Nova"/>
                <a:sym typeface="Proxima Nova"/>
              </a:rPr>
              <a:t>Abbiamo utilizzato una scatola di legno al quale abbiamo aggiunto degli ingranaggi in legno </a:t>
            </a:r>
            <a:r>
              <a:rPr b="1" lang="en-GB" sz="1400">
                <a:latin typeface="Proxima Nova"/>
                <a:ea typeface="Proxima Nova"/>
                <a:cs typeface="Proxima Nova"/>
                <a:sym typeface="Proxima Nova"/>
              </a:rPr>
              <a:t>tagliati a laser</a:t>
            </a:r>
            <a:r>
              <a:rPr lang="en-GB" sz="1400">
                <a:latin typeface="Proxima Nova"/>
                <a:ea typeface="Proxima Nova"/>
                <a:cs typeface="Proxima Nova"/>
                <a:sym typeface="Proxima Nova"/>
              </a:rPr>
              <a:t>, per dare alla scatola uno stile “Steampunk”</a:t>
            </a:r>
          </a:p>
          <a:p>
            <a:pPr indent="0" lvl="0" marL="0" marR="0" rtl="0" algn="l">
              <a:lnSpc>
                <a:spcPct val="100000"/>
              </a:lnSpc>
              <a:spcBef>
                <a:spcPts val="0"/>
              </a:spcBef>
              <a:spcAft>
                <a:spcPts val="0"/>
              </a:spcAft>
              <a:buClr>
                <a:schemeClr val="dk1"/>
              </a:buClr>
              <a:buSzPct val="25000"/>
              <a:buFont typeface="Arial"/>
              <a:buNone/>
            </a:pPr>
            <a:r>
              <a:t/>
            </a:r>
            <a:endParaRPr sz="1400">
              <a:latin typeface="Proxima Nova"/>
              <a:ea typeface="Proxima Nova"/>
              <a:cs typeface="Proxima Nova"/>
              <a:sym typeface="Proxima Nova"/>
            </a:endParaRPr>
          </a:p>
        </p:txBody>
      </p:sp>
      <p:pic>
        <p:nvPicPr>
          <p:cNvPr id="107" name="Shape 107"/>
          <p:cNvPicPr preferRelativeResize="0"/>
          <p:nvPr/>
        </p:nvPicPr>
        <p:blipFill>
          <a:blip r:embed="rId4">
            <a:alphaModFix/>
          </a:blip>
          <a:stretch>
            <a:fillRect/>
          </a:stretch>
        </p:blipFill>
        <p:spPr>
          <a:xfrm>
            <a:off x="4711399" y="1441575"/>
            <a:ext cx="4152899" cy="2768562"/>
          </a:xfrm>
          <a:prstGeom prst="rect">
            <a:avLst/>
          </a:prstGeom>
          <a:noFill/>
          <a:ln cap="flat" cmpd="sng" w="38100">
            <a:solidFill>
              <a:srgbClr val="000000"/>
            </a:solidFill>
            <a:prstDash val="solid"/>
            <a:round/>
            <a:headEnd len="med" w="med" type="none"/>
            <a:tailEnd len="med" w="med" type="none"/>
          </a:ln>
        </p:spPr>
      </p:pic>
      <p:pic>
        <p:nvPicPr>
          <p:cNvPr id="108" name="Shape 108"/>
          <p:cNvPicPr preferRelativeResize="0"/>
          <p:nvPr/>
        </p:nvPicPr>
        <p:blipFill>
          <a:blip r:embed="rId5">
            <a:alphaModFix/>
          </a:blip>
          <a:stretch>
            <a:fillRect/>
          </a:stretch>
        </p:blipFill>
        <p:spPr>
          <a:xfrm>
            <a:off x="987275" y="2808500"/>
            <a:ext cx="2671705" cy="1966572"/>
          </a:xfrm>
          <a:prstGeom prst="rect">
            <a:avLst/>
          </a:prstGeom>
          <a:noFill/>
          <a:ln cap="flat" cmpd="sng" w="28575">
            <a:solidFill>
              <a:srgbClr val="000000"/>
            </a:solidFill>
            <a:prstDash val="solid"/>
            <a:round/>
            <a:headEnd len="med" w="med" type="none"/>
            <a:tailEnd len="med" w="med" type="none"/>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0" y="0"/>
            <a:ext cx="9143999" cy="5143500"/>
          </a:xfrm>
          <a:prstGeom prst="rect">
            <a:avLst/>
          </a:prstGeom>
          <a:noFill/>
          <a:ln>
            <a:noFill/>
          </a:ln>
        </p:spPr>
      </p:pic>
      <p:sp>
        <p:nvSpPr>
          <p:cNvPr id="114" name="Shape 114"/>
          <p:cNvSpPr txBox="1"/>
          <p:nvPr>
            <p:ph type="title"/>
          </p:nvPr>
        </p:nvSpPr>
        <p:spPr>
          <a:xfrm>
            <a:off x="3267150" y="517175"/>
            <a:ext cx="2609700" cy="6132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b="0" i="0" lang="en-GB" sz="3000" u="none" cap="none" strike="noStrike">
                <a:solidFill>
                  <a:schemeClr val="dk1"/>
                </a:solidFill>
                <a:latin typeface="Merriweather"/>
                <a:ea typeface="Merriweather"/>
                <a:cs typeface="Merriweather"/>
                <a:sym typeface="Merriweather"/>
              </a:rPr>
              <a:t>HARDWARE</a:t>
            </a:r>
          </a:p>
        </p:txBody>
      </p:sp>
      <p:sp>
        <p:nvSpPr>
          <p:cNvPr id="115" name="Shape 115"/>
          <p:cNvSpPr txBox="1"/>
          <p:nvPr>
            <p:ph idx="1" type="body"/>
          </p:nvPr>
        </p:nvSpPr>
        <p:spPr>
          <a:xfrm>
            <a:off x="625375" y="1433475"/>
            <a:ext cx="4152900" cy="912300"/>
          </a:xfrm>
          <a:prstGeom prst="rect">
            <a:avLst/>
          </a:prstGeom>
          <a:solidFill>
            <a:srgbClr val="FFF2CC"/>
          </a:solidFill>
          <a:ln>
            <a:noFill/>
          </a:ln>
        </p:spPr>
        <p:txBody>
          <a:bodyPr anchorCtr="0" anchor="t" bIns="91425" lIns="91425" rIns="91425" tIns="91425">
            <a:noAutofit/>
          </a:bodyPr>
          <a:lstStyle/>
          <a:p>
            <a:pPr indent="-69850" lvl="0" marL="0" marR="0" rtl="0" algn="l">
              <a:lnSpc>
                <a:spcPct val="100000"/>
              </a:lnSpc>
              <a:spcBef>
                <a:spcPts val="0"/>
              </a:spcBef>
              <a:spcAft>
                <a:spcPts val="0"/>
              </a:spcAft>
              <a:buClr>
                <a:schemeClr val="dk1"/>
              </a:buClr>
              <a:buSzPct val="78571"/>
              <a:buFont typeface="Arial"/>
              <a:buNone/>
            </a:pPr>
            <a:r>
              <a:rPr lang="en-GB" sz="1400">
                <a:latin typeface="Proxima Nova"/>
                <a:ea typeface="Proxima Nova"/>
                <a:cs typeface="Proxima Nova"/>
                <a:sym typeface="Proxima Nova"/>
              </a:rPr>
              <a:t>Abbiamo usato una </a:t>
            </a:r>
            <a:r>
              <a:rPr b="1" lang="en-GB" sz="1400">
                <a:latin typeface="Proxima Nova"/>
                <a:ea typeface="Proxima Nova"/>
                <a:cs typeface="Proxima Nova"/>
                <a:sym typeface="Proxima Nova"/>
              </a:rPr>
              <a:t>scheda Arduino “Leonardo” </a:t>
            </a:r>
            <a:r>
              <a:rPr lang="en-GB" sz="1400">
                <a:latin typeface="Proxima Nova"/>
                <a:ea typeface="Proxima Nova"/>
                <a:cs typeface="Proxima Nova"/>
                <a:sym typeface="Proxima Nova"/>
              </a:rPr>
              <a:t>per collegare tutti i meccanismi, che è nascosta nel coperchio della scatola.</a:t>
            </a:r>
          </a:p>
          <a:p>
            <a:pPr indent="-69850" lvl="0" marL="0" marR="0" rtl="0" algn="l">
              <a:lnSpc>
                <a:spcPct val="100000"/>
              </a:lnSpc>
              <a:spcBef>
                <a:spcPts val="0"/>
              </a:spcBef>
              <a:spcAft>
                <a:spcPts val="0"/>
              </a:spcAft>
              <a:buClr>
                <a:schemeClr val="dk1"/>
              </a:buClr>
              <a:buSzPct val="61111"/>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a:latin typeface="Arial"/>
              <a:ea typeface="Arial"/>
              <a:cs typeface="Arial"/>
              <a:sym typeface="Arial"/>
            </a:endParaRPr>
          </a:p>
        </p:txBody>
      </p:sp>
      <p:pic>
        <p:nvPicPr>
          <p:cNvPr id="116" name="Shape 116"/>
          <p:cNvPicPr preferRelativeResize="0"/>
          <p:nvPr/>
        </p:nvPicPr>
        <p:blipFill>
          <a:blip r:embed="rId4">
            <a:alphaModFix/>
          </a:blip>
          <a:stretch>
            <a:fillRect/>
          </a:stretch>
        </p:blipFill>
        <p:spPr>
          <a:xfrm>
            <a:off x="1033200" y="2648875"/>
            <a:ext cx="2901650" cy="2177724"/>
          </a:xfrm>
          <a:prstGeom prst="rect">
            <a:avLst/>
          </a:prstGeom>
          <a:noFill/>
          <a:ln cap="flat" cmpd="sng" w="38100">
            <a:solidFill>
              <a:srgbClr val="000000"/>
            </a:solidFill>
            <a:prstDash val="solid"/>
            <a:round/>
            <a:headEnd len="med" w="med" type="none"/>
            <a:tailEnd len="med" w="med" type="none"/>
          </a:ln>
        </p:spPr>
      </p:pic>
      <p:pic>
        <p:nvPicPr>
          <p:cNvPr id="117" name="Shape 117"/>
          <p:cNvPicPr preferRelativeResize="0"/>
          <p:nvPr/>
        </p:nvPicPr>
        <p:blipFill>
          <a:blip r:embed="rId5">
            <a:alphaModFix/>
          </a:blip>
          <a:stretch>
            <a:fillRect/>
          </a:stretch>
        </p:blipFill>
        <p:spPr>
          <a:xfrm>
            <a:off x="5724675" y="1463813"/>
            <a:ext cx="2272001" cy="1514676"/>
          </a:xfrm>
          <a:prstGeom prst="rect">
            <a:avLst/>
          </a:prstGeom>
          <a:noFill/>
          <a:ln cap="flat" cmpd="sng" w="38100">
            <a:solidFill>
              <a:srgbClr val="000000"/>
            </a:solidFill>
            <a:prstDash val="solid"/>
            <a:round/>
            <a:headEnd len="med" w="med" type="none"/>
            <a:tailEnd len="med" w="med" type="none"/>
          </a:ln>
        </p:spPr>
      </p:pic>
      <p:pic>
        <p:nvPicPr>
          <p:cNvPr id="118" name="Shape 118"/>
          <p:cNvPicPr preferRelativeResize="0"/>
          <p:nvPr/>
        </p:nvPicPr>
        <p:blipFill>
          <a:blip r:embed="rId6">
            <a:alphaModFix/>
          </a:blip>
          <a:stretch>
            <a:fillRect/>
          </a:stretch>
        </p:blipFill>
        <p:spPr>
          <a:xfrm>
            <a:off x="4778275" y="3311950"/>
            <a:ext cx="2272001" cy="1514676"/>
          </a:xfrm>
          <a:prstGeom prst="rect">
            <a:avLst/>
          </a:prstGeom>
          <a:noFill/>
          <a:ln cap="flat" cmpd="sng" w="38100">
            <a:solidFill>
              <a:srgbClr val="000000"/>
            </a:solidFill>
            <a:prstDash val="solid"/>
            <a:round/>
            <a:headEnd len="med" w="med" type="none"/>
            <a:tailEnd len="med" w="med" type="none"/>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3625" y="-7250"/>
            <a:ext cx="9143999" cy="5143500"/>
          </a:xfrm>
          <a:prstGeom prst="rect">
            <a:avLst/>
          </a:prstGeom>
          <a:noFill/>
          <a:ln>
            <a:noFill/>
          </a:ln>
        </p:spPr>
      </p:pic>
      <p:sp>
        <p:nvSpPr>
          <p:cNvPr id="124" name="Shape 124"/>
          <p:cNvSpPr txBox="1"/>
          <p:nvPr>
            <p:ph type="title"/>
          </p:nvPr>
        </p:nvSpPr>
        <p:spPr>
          <a:xfrm>
            <a:off x="3274200" y="452500"/>
            <a:ext cx="2595600" cy="6132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b="0" i="0" lang="en-GB" sz="3000" u="none" cap="none" strike="noStrike">
                <a:solidFill>
                  <a:schemeClr val="dk1"/>
                </a:solidFill>
                <a:latin typeface="Merriweather"/>
                <a:ea typeface="Merriweather"/>
                <a:cs typeface="Merriweather"/>
                <a:sym typeface="Merriweather"/>
              </a:rPr>
              <a:t>HARDWARE</a:t>
            </a:r>
          </a:p>
        </p:txBody>
      </p:sp>
      <p:sp>
        <p:nvSpPr>
          <p:cNvPr id="125" name="Shape 125"/>
          <p:cNvSpPr txBox="1"/>
          <p:nvPr>
            <p:ph idx="1" type="body"/>
          </p:nvPr>
        </p:nvSpPr>
        <p:spPr>
          <a:xfrm>
            <a:off x="319100" y="1405500"/>
            <a:ext cx="4257000" cy="1329300"/>
          </a:xfrm>
          <a:prstGeom prst="rect">
            <a:avLst/>
          </a:prstGeom>
          <a:solidFill>
            <a:srgbClr val="FFF2CC"/>
          </a:solidFill>
          <a:ln>
            <a:noFill/>
          </a:ln>
        </p:spPr>
        <p:txBody>
          <a:bodyPr anchorCtr="0" anchor="t" bIns="91425" lIns="91425" rIns="91425" tIns="91425">
            <a:noAutofit/>
          </a:bodyPr>
          <a:lstStyle/>
          <a:p>
            <a:pPr indent="-69850" lvl="0" marL="0" marR="0" rtl="0" algn="l">
              <a:lnSpc>
                <a:spcPct val="100000"/>
              </a:lnSpc>
              <a:spcBef>
                <a:spcPts val="0"/>
              </a:spcBef>
              <a:spcAft>
                <a:spcPts val="0"/>
              </a:spcAft>
              <a:buClr>
                <a:schemeClr val="dk1"/>
              </a:buClr>
              <a:buSzPct val="78571"/>
              <a:buFont typeface="Arial"/>
              <a:buNone/>
            </a:pPr>
            <a:r>
              <a:rPr lang="en-GB" sz="1400">
                <a:latin typeface="Proxima Nova"/>
                <a:ea typeface="Proxima Nova"/>
                <a:cs typeface="Proxima Nova"/>
                <a:sym typeface="Proxima Nova"/>
              </a:rPr>
              <a:t>Per la serratura, abbiamo tagliato un </a:t>
            </a:r>
            <a:r>
              <a:rPr b="1" lang="en-GB" sz="1400">
                <a:latin typeface="Proxima Nova"/>
                <a:ea typeface="Proxima Nova"/>
                <a:cs typeface="Proxima Nova"/>
                <a:sym typeface="Proxima Nova"/>
              </a:rPr>
              <a:t>gancio</a:t>
            </a:r>
            <a:r>
              <a:rPr lang="en-GB" sz="1400">
                <a:latin typeface="Proxima Nova"/>
                <a:ea typeface="Proxima Nova"/>
                <a:cs typeface="Proxima Nova"/>
                <a:sym typeface="Proxima Nova"/>
              </a:rPr>
              <a:t> in plexiglass con il </a:t>
            </a:r>
            <a:r>
              <a:rPr b="1" lang="en-GB" sz="1400">
                <a:latin typeface="Proxima Nova"/>
                <a:ea typeface="Proxima Nova"/>
                <a:cs typeface="Proxima Nova"/>
                <a:sym typeface="Proxima Nova"/>
              </a:rPr>
              <a:t>laser cutter</a:t>
            </a:r>
            <a:r>
              <a:rPr lang="en-GB" sz="1400">
                <a:latin typeface="Proxima Nova"/>
                <a:ea typeface="Proxima Nova"/>
                <a:cs typeface="Proxima Nova"/>
                <a:sym typeface="Proxima Nova"/>
              </a:rPr>
              <a:t>. Il gancio è collegato ad un </a:t>
            </a:r>
            <a:r>
              <a:rPr b="1" lang="en-GB" sz="1400">
                <a:latin typeface="Proxima Nova"/>
                <a:ea typeface="Proxima Nova"/>
                <a:cs typeface="Proxima Nova"/>
                <a:sym typeface="Proxima Nova"/>
              </a:rPr>
              <a:t>servo</a:t>
            </a:r>
            <a:r>
              <a:rPr lang="en-GB" sz="1400">
                <a:latin typeface="Proxima Nova"/>
                <a:ea typeface="Proxima Nova"/>
                <a:cs typeface="Proxima Nova"/>
                <a:sym typeface="Proxima Nova"/>
              </a:rPr>
              <a:t> che si trova sotto il coperchio. Quando si attiva il meccanismo,</a:t>
            </a:r>
            <a:r>
              <a:rPr b="1" lang="en-GB" sz="1400">
                <a:latin typeface="Proxima Nova"/>
                <a:ea typeface="Proxima Nova"/>
                <a:cs typeface="Proxima Nova"/>
                <a:sym typeface="Proxima Nova"/>
              </a:rPr>
              <a:t> l servo gira di 90°, facendo girare il gancio </a:t>
            </a:r>
            <a:r>
              <a:rPr lang="en-GB" sz="1400">
                <a:latin typeface="Proxima Nova"/>
                <a:ea typeface="Proxima Nova"/>
                <a:cs typeface="Proxima Nova"/>
                <a:sym typeface="Proxima Nova"/>
              </a:rPr>
              <a:t>e sbloccando la scatola.</a:t>
            </a:r>
          </a:p>
          <a:p>
            <a:pPr indent="-69850" lvl="0" marL="0" marR="0" rtl="0" algn="l">
              <a:lnSpc>
                <a:spcPct val="100000"/>
              </a:lnSpc>
              <a:spcBef>
                <a:spcPts val="0"/>
              </a:spcBef>
              <a:spcAft>
                <a:spcPts val="0"/>
              </a:spcAft>
              <a:buClr>
                <a:schemeClr val="dk1"/>
              </a:buClr>
              <a:buSzPct val="61111"/>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Old Standard TT"/>
              <a:buNone/>
            </a:pPr>
            <a:r>
              <a:t/>
            </a:r>
            <a:endParaRPr>
              <a:latin typeface="Arial"/>
              <a:ea typeface="Arial"/>
              <a:cs typeface="Arial"/>
              <a:sym typeface="Arial"/>
            </a:endParaRPr>
          </a:p>
        </p:txBody>
      </p:sp>
      <p:pic>
        <p:nvPicPr>
          <p:cNvPr id="126" name="Shape 126"/>
          <p:cNvPicPr preferRelativeResize="0"/>
          <p:nvPr/>
        </p:nvPicPr>
        <p:blipFill>
          <a:blip r:embed="rId4">
            <a:alphaModFix/>
          </a:blip>
          <a:stretch>
            <a:fillRect/>
          </a:stretch>
        </p:blipFill>
        <p:spPr>
          <a:xfrm>
            <a:off x="2583050" y="3349500"/>
            <a:ext cx="1070900" cy="1394325"/>
          </a:xfrm>
          <a:prstGeom prst="rect">
            <a:avLst/>
          </a:prstGeom>
          <a:noFill/>
          <a:ln cap="flat" cmpd="sng" w="28575">
            <a:solidFill>
              <a:srgbClr val="000000"/>
            </a:solidFill>
            <a:prstDash val="solid"/>
            <a:round/>
            <a:headEnd len="med" w="med" type="none"/>
            <a:tailEnd len="med" w="med" type="none"/>
          </a:ln>
        </p:spPr>
      </p:pic>
      <p:pic>
        <p:nvPicPr>
          <p:cNvPr descr="chuso.jpg" id="127" name="Shape 127"/>
          <p:cNvPicPr preferRelativeResize="0"/>
          <p:nvPr/>
        </p:nvPicPr>
        <p:blipFill rotWithShape="1">
          <a:blip r:embed="rId5">
            <a:alphaModFix/>
          </a:blip>
          <a:srcRect b="0" l="0" r="0" t="0"/>
          <a:stretch/>
        </p:blipFill>
        <p:spPr>
          <a:xfrm>
            <a:off x="876150" y="3349493"/>
            <a:ext cx="1070900" cy="1394330"/>
          </a:xfrm>
          <a:prstGeom prst="rect">
            <a:avLst/>
          </a:prstGeom>
          <a:noFill/>
          <a:ln cap="flat" cmpd="sng" w="28575">
            <a:solidFill>
              <a:srgbClr val="000000"/>
            </a:solidFill>
            <a:prstDash val="solid"/>
            <a:round/>
            <a:headEnd len="med" w="med" type="none"/>
            <a:tailEnd len="med" w="med" type="none"/>
          </a:ln>
        </p:spPr>
      </p:pic>
      <p:pic>
        <p:nvPicPr>
          <p:cNvPr id="128" name="Shape 128"/>
          <p:cNvPicPr preferRelativeResize="0"/>
          <p:nvPr/>
        </p:nvPicPr>
        <p:blipFill rotWithShape="1">
          <a:blip r:embed="rId6">
            <a:alphaModFix/>
          </a:blip>
          <a:srcRect b="20131" l="10920" r="29823" t="3643"/>
          <a:stretch/>
        </p:blipFill>
        <p:spPr>
          <a:xfrm>
            <a:off x="6322509" y="2734800"/>
            <a:ext cx="2342665" cy="2009026"/>
          </a:xfrm>
          <a:prstGeom prst="rect">
            <a:avLst/>
          </a:prstGeom>
          <a:noFill/>
          <a:ln cap="flat" cmpd="sng" w="38100">
            <a:solidFill>
              <a:srgbClr val="000000"/>
            </a:solidFill>
            <a:prstDash val="solid"/>
            <a:round/>
            <a:headEnd len="med" w="med" type="none"/>
            <a:tailEnd len="med" w="med" type="none"/>
          </a:ln>
        </p:spPr>
      </p:pic>
      <p:sp>
        <p:nvSpPr>
          <p:cNvPr id="129" name="Shape 129"/>
          <p:cNvSpPr/>
          <p:nvPr/>
        </p:nvSpPr>
        <p:spPr>
          <a:xfrm>
            <a:off x="653000" y="3177725"/>
            <a:ext cx="345300" cy="345300"/>
          </a:xfrm>
          <a:prstGeom prst="ellipse">
            <a:avLst/>
          </a:prstGeom>
          <a:solidFill>
            <a:srgbClr val="FFF2CC"/>
          </a:solidFill>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0" name="Shape 130"/>
          <p:cNvSpPr txBox="1"/>
          <p:nvPr/>
        </p:nvSpPr>
        <p:spPr>
          <a:xfrm>
            <a:off x="687225" y="3146825"/>
            <a:ext cx="246000" cy="376200"/>
          </a:xfrm>
          <a:prstGeom prst="rect">
            <a:avLst/>
          </a:prstGeom>
          <a:noFill/>
          <a:ln>
            <a:noFill/>
          </a:ln>
        </p:spPr>
        <p:txBody>
          <a:bodyPr anchorCtr="0" anchor="t" bIns="91425" lIns="91425" rIns="91425" tIns="91425">
            <a:noAutofit/>
          </a:bodyPr>
          <a:lstStyle/>
          <a:p>
            <a:pPr lvl="0">
              <a:spcBef>
                <a:spcPts val="0"/>
              </a:spcBef>
              <a:buNone/>
            </a:pPr>
            <a:r>
              <a:rPr b="1" lang="en-GB">
                <a:latin typeface="Proxima Nova"/>
                <a:ea typeface="Proxima Nova"/>
                <a:cs typeface="Proxima Nova"/>
                <a:sym typeface="Proxima Nova"/>
              </a:rPr>
              <a:t>1</a:t>
            </a:r>
          </a:p>
        </p:txBody>
      </p:sp>
      <p:sp>
        <p:nvSpPr>
          <p:cNvPr id="131" name="Shape 131"/>
          <p:cNvSpPr/>
          <p:nvPr/>
        </p:nvSpPr>
        <p:spPr>
          <a:xfrm>
            <a:off x="2346275" y="3225250"/>
            <a:ext cx="345300" cy="345300"/>
          </a:xfrm>
          <a:prstGeom prst="ellipse">
            <a:avLst/>
          </a:prstGeom>
          <a:solidFill>
            <a:srgbClr val="FFF2CC"/>
          </a:solidFill>
          <a:ln cap="flat" cmpd="sng" w="2857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2" name="Shape 132"/>
          <p:cNvSpPr txBox="1"/>
          <p:nvPr/>
        </p:nvSpPr>
        <p:spPr>
          <a:xfrm>
            <a:off x="2380500" y="3194350"/>
            <a:ext cx="246000" cy="376200"/>
          </a:xfrm>
          <a:prstGeom prst="rect">
            <a:avLst/>
          </a:prstGeom>
          <a:noFill/>
          <a:ln>
            <a:noFill/>
          </a:ln>
        </p:spPr>
        <p:txBody>
          <a:bodyPr anchorCtr="0" anchor="t" bIns="91425" lIns="91425" rIns="91425" tIns="91425">
            <a:noAutofit/>
          </a:bodyPr>
          <a:lstStyle/>
          <a:p>
            <a:pPr lvl="0" rtl="0">
              <a:spcBef>
                <a:spcPts val="0"/>
              </a:spcBef>
              <a:buNone/>
            </a:pPr>
            <a:r>
              <a:rPr b="1" lang="en-GB">
                <a:latin typeface="Proxima Nova"/>
                <a:ea typeface="Proxima Nova"/>
                <a:cs typeface="Proxima Nova"/>
                <a:sym typeface="Proxima Nova"/>
              </a:rPr>
              <a:t>2</a:t>
            </a:r>
          </a:p>
        </p:txBody>
      </p:sp>
      <p:pic>
        <p:nvPicPr>
          <p:cNvPr id="133" name="Shape 133"/>
          <p:cNvPicPr preferRelativeResize="0"/>
          <p:nvPr/>
        </p:nvPicPr>
        <p:blipFill rotWithShape="1">
          <a:blip r:embed="rId7">
            <a:alphaModFix/>
          </a:blip>
          <a:srcRect b="42529" l="0" r="0" t="8741"/>
          <a:stretch/>
        </p:blipFill>
        <p:spPr>
          <a:xfrm>
            <a:off x="4973075" y="1453025"/>
            <a:ext cx="2424624" cy="1772223"/>
          </a:xfrm>
          <a:prstGeom prst="rect">
            <a:avLst/>
          </a:prstGeom>
          <a:noFill/>
          <a:ln cap="flat" cmpd="sng" w="28575">
            <a:solidFill>
              <a:srgbClr val="000000"/>
            </a:solidFill>
            <a:prstDash val="solid"/>
            <a:round/>
            <a:headEnd len="med" w="med" type="none"/>
            <a:tailEnd len="med" w="med" type="none"/>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0" y="0"/>
            <a:ext cx="9143999" cy="5143500"/>
          </a:xfrm>
          <a:prstGeom prst="rect">
            <a:avLst/>
          </a:prstGeom>
          <a:noFill/>
          <a:ln>
            <a:noFill/>
          </a:ln>
        </p:spPr>
      </p:pic>
      <p:sp>
        <p:nvSpPr>
          <p:cNvPr id="139" name="Shape 139"/>
          <p:cNvSpPr txBox="1"/>
          <p:nvPr>
            <p:ph type="title"/>
          </p:nvPr>
        </p:nvSpPr>
        <p:spPr>
          <a:xfrm>
            <a:off x="3317550" y="446950"/>
            <a:ext cx="2508900" cy="613200"/>
          </a:xfrm>
          <a:prstGeom prst="rect">
            <a:avLst/>
          </a:prstGeom>
          <a:solidFill>
            <a:srgbClr val="FFF2CC"/>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ld Standard TT"/>
              <a:buNone/>
            </a:pPr>
            <a:r>
              <a:rPr b="0" i="0" lang="en-GB" sz="3000" u="none" cap="none" strike="noStrike">
                <a:solidFill>
                  <a:schemeClr val="dk1"/>
                </a:solidFill>
                <a:latin typeface="Merriweather"/>
                <a:ea typeface="Merriweather"/>
                <a:cs typeface="Merriweather"/>
                <a:sym typeface="Merriweather"/>
              </a:rPr>
              <a:t>HARDWARE</a:t>
            </a:r>
          </a:p>
        </p:txBody>
      </p:sp>
      <p:sp>
        <p:nvSpPr>
          <p:cNvPr id="140" name="Shape 140"/>
          <p:cNvSpPr txBox="1"/>
          <p:nvPr>
            <p:ph idx="1" type="body"/>
          </p:nvPr>
        </p:nvSpPr>
        <p:spPr>
          <a:xfrm>
            <a:off x="308550" y="1307375"/>
            <a:ext cx="4257000" cy="2380200"/>
          </a:xfrm>
          <a:prstGeom prst="rect">
            <a:avLst/>
          </a:prstGeom>
          <a:solidFill>
            <a:srgbClr val="FFF2CC"/>
          </a:solidFill>
          <a:ln>
            <a:noFill/>
          </a:ln>
        </p:spPr>
        <p:txBody>
          <a:bodyPr anchorCtr="0" anchor="t" bIns="91425" lIns="91425" rIns="91425" tIns="91425">
            <a:noAutofit/>
          </a:bodyPr>
          <a:lstStyle/>
          <a:p>
            <a:pPr lvl="0" rtl="0">
              <a:lnSpc>
                <a:spcPct val="100000"/>
              </a:lnSpc>
              <a:spcBef>
                <a:spcPts val="0"/>
              </a:spcBef>
              <a:spcAft>
                <a:spcPts val="0"/>
              </a:spcAft>
              <a:buClr>
                <a:schemeClr val="dk1"/>
              </a:buClr>
              <a:buSzPct val="25000"/>
              <a:buFont typeface="Old Standard TT"/>
              <a:buNone/>
            </a:pPr>
            <a:r>
              <a:rPr lang="en-GB" sz="1400">
                <a:latin typeface="Proxima Nova"/>
                <a:ea typeface="Proxima Nova"/>
                <a:cs typeface="Proxima Nova"/>
                <a:sym typeface="Proxima Nova"/>
              </a:rPr>
              <a:t>Abbiamo utilizzato un </a:t>
            </a:r>
            <a:r>
              <a:rPr b="1" lang="en-GB" sz="1400">
                <a:latin typeface="Proxima Nova"/>
                <a:ea typeface="Proxima Nova"/>
                <a:cs typeface="Proxima Nova"/>
                <a:sym typeface="Proxima Nova"/>
              </a:rPr>
              <a:t>led RGB</a:t>
            </a:r>
            <a:r>
              <a:rPr lang="en-GB" sz="1400">
                <a:latin typeface="Proxima Nova"/>
                <a:ea typeface="Proxima Nova"/>
                <a:cs typeface="Proxima Nova"/>
                <a:sym typeface="Proxima Nova"/>
              </a:rPr>
              <a:t> posto nella parte frontale della scatola che quando riceve il segnale di apertura cambia colore.</a:t>
            </a:r>
          </a:p>
          <a:p>
            <a:pPr lvl="0" rtl="0">
              <a:lnSpc>
                <a:spcPct val="100000"/>
              </a:lnSpc>
              <a:spcBef>
                <a:spcPts val="0"/>
              </a:spcBef>
              <a:spcAft>
                <a:spcPts val="0"/>
              </a:spcAft>
              <a:buClr>
                <a:schemeClr val="dk1"/>
              </a:buClr>
              <a:buSzPct val="25000"/>
              <a:buFont typeface="Old Standard TT"/>
              <a:buNone/>
            </a:pPr>
            <a:r>
              <a:rPr lang="en-GB" sz="1400">
                <a:latin typeface="Proxima Nova"/>
                <a:ea typeface="Proxima Nova"/>
                <a:cs typeface="Proxima Nova"/>
                <a:sym typeface="Proxima Nova"/>
              </a:rPr>
              <a:t>Per ricevere il segnale dei colpi sulla scatola abbiamo utilizzato un </a:t>
            </a:r>
            <a:r>
              <a:rPr b="1" lang="en-GB" sz="1400">
                <a:latin typeface="Proxima Nova"/>
                <a:ea typeface="Proxima Nova"/>
                <a:cs typeface="Proxima Nova"/>
                <a:sym typeface="Proxima Nova"/>
              </a:rPr>
              <a:t>piezo</a:t>
            </a:r>
            <a:r>
              <a:rPr lang="en-GB" sz="1400">
                <a:latin typeface="Proxima Nova"/>
                <a:ea typeface="Proxima Nova"/>
                <a:cs typeface="Proxima Nova"/>
                <a:sym typeface="Proxima Nova"/>
              </a:rPr>
              <a:t>, posizionato nella parte interna del coperchio</a:t>
            </a:r>
          </a:p>
          <a:p>
            <a:pPr lvl="0" rtl="0">
              <a:lnSpc>
                <a:spcPct val="100000"/>
              </a:lnSpc>
              <a:spcBef>
                <a:spcPts val="0"/>
              </a:spcBef>
              <a:spcAft>
                <a:spcPts val="0"/>
              </a:spcAft>
              <a:buClr>
                <a:schemeClr val="dk1"/>
              </a:buClr>
              <a:buSzPct val="78571"/>
              <a:buFont typeface="Arial"/>
              <a:buNone/>
            </a:pPr>
            <a:r>
              <a:rPr lang="en-GB" sz="1400">
                <a:latin typeface="Proxima Nova"/>
                <a:ea typeface="Proxima Nova"/>
                <a:cs typeface="Proxima Nova"/>
                <a:sym typeface="Proxima Nova"/>
              </a:rPr>
              <a:t>Per bloccare nuovamente la serratura abbiamo utilizzato una </a:t>
            </a:r>
            <a:r>
              <a:rPr b="1" lang="en-GB" sz="1400">
                <a:latin typeface="Proxima Nova"/>
                <a:ea typeface="Proxima Nova"/>
                <a:cs typeface="Proxima Nova"/>
                <a:sym typeface="Proxima Nova"/>
              </a:rPr>
              <a:t>fotoresistenza</a:t>
            </a:r>
            <a:r>
              <a:rPr lang="en-GB" sz="1400">
                <a:latin typeface="Proxima Nova"/>
                <a:ea typeface="Proxima Nova"/>
                <a:cs typeface="Proxima Nova"/>
                <a:sym typeface="Proxima Nova"/>
              </a:rPr>
              <a:t>, che quando la scatola si chiude, quindi a luminosità &lt;50, attiva il sistema di chiusura.</a:t>
            </a:r>
          </a:p>
          <a:p>
            <a:pPr lvl="0" rtl="0">
              <a:lnSpc>
                <a:spcPct val="100000"/>
              </a:lnSpc>
              <a:spcBef>
                <a:spcPts val="0"/>
              </a:spcBef>
              <a:spcAft>
                <a:spcPts val="0"/>
              </a:spcAft>
              <a:buClr>
                <a:schemeClr val="dk1"/>
              </a:buClr>
              <a:buSzPct val="25000"/>
              <a:buFont typeface="Old Standard TT"/>
              <a:buNone/>
            </a:pPr>
            <a:r>
              <a:t/>
            </a:r>
            <a:endParaRPr sz="1400">
              <a:latin typeface="Arial"/>
              <a:ea typeface="Arial"/>
              <a:cs typeface="Arial"/>
              <a:sym typeface="Arial"/>
            </a:endParaRPr>
          </a:p>
          <a:p>
            <a:pPr indent="-69850" lvl="0" marL="0" marR="0" rtl="0" algn="l">
              <a:lnSpc>
                <a:spcPct val="100000"/>
              </a:lnSpc>
              <a:spcBef>
                <a:spcPts val="0"/>
              </a:spcBef>
              <a:spcAft>
                <a:spcPts val="0"/>
              </a:spcAft>
              <a:buClr>
                <a:schemeClr val="dk1"/>
              </a:buClr>
              <a:buSzPct val="78571"/>
              <a:buFont typeface="Arial"/>
              <a:buNone/>
            </a:pPr>
            <a:r>
              <a:t/>
            </a:r>
            <a:endParaRPr sz="1400">
              <a:latin typeface="Proxima Nova"/>
              <a:ea typeface="Proxima Nova"/>
              <a:cs typeface="Proxima Nova"/>
              <a:sym typeface="Proxima Nova"/>
            </a:endParaRPr>
          </a:p>
          <a:p>
            <a:pPr indent="-69850" lvl="0" marL="0" marR="0" rtl="0" algn="l">
              <a:lnSpc>
                <a:spcPct val="100000"/>
              </a:lnSpc>
              <a:spcBef>
                <a:spcPts val="0"/>
              </a:spcBef>
              <a:spcAft>
                <a:spcPts val="0"/>
              </a:spcAft>
              <a:buClr>
                <a:schemeClr val="dk1"/>
              </a:buClr>
              <a:buSzPct val="61111"/>
              <a:buFont typeface="Arial"/>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Old Standard TT"/>
              <a:buNone/>
            </a:pPr>
            <a:r>
              <a:t/>
            </a:r>
            <a:endParaRPr>
              <a:latin typeface="Arial"/>
              <a:ea typeface="Arial"/>
              <a:cs typeface="Arial"/>
              <a:sym typeface="Arial"/>
            </a:endParaRPr>
          </a:p>
        </p:txBody>
      </p:sp>
      <p:pic>
        <p:nvPicPr>
          <p:cNvPr descr="IMG-20160516-WA07.jpg" id="141" name="Shape 141"/>
          <p:cNvPicPr preferRelativeResize="0"/>
          <p:nvPr/>
        </p:nvPicPr>
        <p:blipFill rotWithShape="1">
          <a:blip r:embed="rId4">
            <a:alphaModFix/>
          </a:blip>
          <a:srcRect b="17014" l="3007" r="2998" t="17014"/>
          <a:stretch/>
        </p:blipFill>
        <p:spPr>
          <a:xfrm>
            <a:off x="7076974" y="3778759"/>
            <a:ext cx="1578200" cy="830766"/>
          </a:xfrm>
          <a:prstGeom prst="rect">
            <a:avLst/>
          </a:prstGeom>
          <a:noFill/>
          <a:ln cap="flat" cmpd="sng" w="28575">
            <a:solidFill>
              <a:srgbClr val="000000"/>
            </a:solidFill>
            <a:prstDash val="solid"/>
            <a:round/>
            <a:headEnd len="med" w="med" type="none"/>
            <a:tailEnd len="med" w="med" type="none"/>
          </a:ln>
        </p:spPr>
      </p:pic>
      <p:pic>
        <p:nvPicPr>
          <p:cNvPr descr="17855-dscn3894.JPG" id="142" name="Shape 142"/>
          <p:cNvPicPr preferRelativeResize="0"/>
          <p:nvPr/>
        </p:nvPicPr>
        <p:blipFill rotWithShape="1">
          <a:blip r:embed="rId5">
            <a:alphaModFix/>
          </a:blip>
          <a:srcRect b="12495" l="7705" r="7705" t="12502"/>
          <a:stretch/>
        </p:blipFill>
        <p:spPr>
          <a:xfrm>
            <a:off x="7076976" y="2579875"/>
            <a:ext cx="1578200" cy="1049500"/>
          </a:xfrm>
          <a:prstGeom prst="rect">
            <a:avLst/>
          </a:prstGeom>
          <a:noFill/>
          <a:ln cap="flat" cmpd="sng" w="28575">
            <a:solidFill>
              <a:srgbClr val="000000"/>
            </a:solidFill>
            <a:prstDash val="solid"/>
            <a:round/>
            <a:headEnd len="med" w="med" type="none"/>
            <a:tailEnd len="med" w="med" type="none"/>
          </a:ln>
        </p:spPr>
      </p:pic>
      <p:pic>
        <p:nvPicPr>
          <p:cNvPr id="143" name="Shape 143"/>
          <p:cNvPicPr preferRelativeResize="0"/>
          <p:nvPr/>
        </p:nvPicPr>
        <p:blipFill rotWithShape="1">
          <a:blip r:embed="rId6">
            <a:alphaModFix/>
          </a:blip>
          <a:srcRect b="16153" l="0" r="0" t="16146"/>
          <a:stretch/>
        </p:blipFill>
        <p:spPr>
          <a:xfrm>
            <a:off x="7076976" y="1362026"/>
            <a:ext cx="1578200" cy="1068474"/>
          </a:xfrm>
          <a:prstGeom prst="rect">
            <a:avLst/>
          </a:prstGeom>
          <a:noFill/>
          <a:ln cap="flat" cmpd="sng" w="28575">
            <a:solidFill>
              <a:srgbClr val="000000"/>
            </a:solidFill>
            <a:prstDash val="solid"/>
            <a:round/>
            <a:headEnd len="med" w="med" type="none"/>
            <a:tailEnd len="med" w="med" type="none"/>
          </a:ln>
        </p:spPr>
      </p:pic>
      <p:pic>
        <p:nvPicPr>
          <p:cNvPr id="144" name="Shape 144"/>
          <p:cNvPicPr preferRelativeResize="0"/>
          <p:nvPr/>
        </p:nvPicPr>
        <p:blipFill>
          <a:blip r:embed="rId7">
            <a:alphaModFix/>
          </a:blip>
          <a:stretch>
            <a:fillRect/>
          </a:stretch>
        </p:blipFill>
        <p:spPr>
          <a:xfrm>
            <a:off x="4738764" y="1362025"/>
            <a:ext cx="2164974" cy="3247502"/>
          </a:xfrm>
          <a:prstGeom prst="rect">
            <a:avLst/>
          </a:prstGeom>
          <a:noFill/>
          <a:ln cap="flat" cmpd="sng" w="38100">
            <a:solidFill>
              <a:srgbClr val="000000"/>
            </a:solidFill>
            <a:prstDash val="solid"/>
            <a:round/>
            <a:headEnd len="med" w="med" type="none"/>
            <a:tailEnd len="med" w="med" type="none"/>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